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4.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 id="2147483679" r:id="rId5"/>
    <p:sldMasterId id="2147483681" r:id="rId6"/>
    <p:sldMasterId id="2147483683" r:id="rId7"/>
    <p:sldMasterId id="2147483693" r:id="rId8"/>
  </p:sldMasterIdLst>
  <p:notesMasterIdLst>
    <p:notesMasterId r:id="rId37"/>
  </p:notesMasterIdLst>
  <p:sldIdLst>
    <p:sldId id="309" r:id="rId9"/>
    <p:sldId id="335" r:id="rId10"/>
    <p:sldId id="348" r:id="rId11"/>
    <p:sldId id="317" r:id="rId12"/>
    <p:sldId id="349" r:id="rId13"/>
    <p:sldId id="318" r:id="rId14"/>
    <p:sldId id="347" r:id="rId15"/>
    <p:sldId id="356" r:id="rId16"/>
    <p:sldId id="363" r:id="rId17"/>
    <p:sldId id="336" r:id="rId18"/>
    <p:sldId id="364" r:id="rId19"/>
    <p:sldId id="353" r:id="rId20"/>
    <p:sldId id="360" r:id="rId21"/>
    <p:sldId id="345" r:id="rId22"/>
    <p:sldId id="346" r:id="rId23"/>
    <p:sldId id="365" r:id="rId24"/>
    <p:sldId id="344" r:id="rId25"/>
    <p:sldId id="350" r:id="rId26"/>
    <p:sldId id="351" r:id="rId27"/>
    <p:sldId id="354" r:id="rId28"/>
    <p:sldId id="366" r:id="rId29"/>
    <p:sldId id="362" r:id="rId30"/>
    <p:sldId id="368" r:id="rId31"/>
    <p:sldId id="369" r:id="rId32"/>
    <p:sldId id="370" r:id="rId33"/>
    <p:sldId id="355" r:id="rId34"/>
    <p:sldId id="319" r:id="rId35"/>
    <p:sldId id="337" r:id="rId3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504" autoAdjust="0"/>
  </p:normalViewPr>
  <p:slideViewPr>
    <p:cSldViewPr snapToGrid="0" snapToObjects="1">
      <p:cViewPr varScale="1">
        <p:scale>
          <a:sx n="145" d="100"/>
          <a:sy n="145" d="100"/>
        </p:scale>
        <p:origin x="102" y="114"/>
      </p:cViewPr>
      <p:guideLst/>
    </p:cSldViewPr>
  </p:slideViewPr>
  <p:notesTextViewPr>
    <p:cViewPr>
      <p:scale>
        <a:sx n="1" d="1"/>
        <a:sy n="1" d="1"/>
      </p:scale>
      <p:origin x="0" y="0"/>
    </p:cViewPr>
  </p:notesTextViewPr>
  <p:notesViewPr>
    <p:cSldViewPr snapToGrid="0" snapToObjects="1">
      <p:cViewPr varScale="1">
        <p:scale>
          <a:sx n="75" d="100"/>
          <a:sy n="75" d="100"/>
        </p:scale>
        <p:origin x="3504"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viewProps" Target="viewProps.xml"/><Relationship Id="rId21" Type="http://schemas.openxmlformats.org/officeDocument/2006/relationships/slide" Target="slides/slide13.xml"/><Relationship Id="rId34" Type="http://schemas.openxmlformats.org/officeDocument/2006/relationships/slide" Target="slides/slide26.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presProps" Target="presProps.xml"/></Relationships>
</file>

<file path=ppt/media/image1.png>
</file>

<file path=ppt/media/image10.jpeg>
</file>

<file path=ppt/media/image11.png>
</file>

<file path=ppt/media/image12.jpe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svg>
</file>

<file path=ppt/media/image26.png>
</file>

<file path=ppt/media/image27.svg>
</file>

<file path=ppt/media/image28.jpeg>
</file>

<file path=ppt/media/image29.png>
</file>

<file path=ppt/media/image30.svg>
</file>

<file path=ppt/media/image31.png>
</file>

<file path=ppt/media/image32.png>
</file>

<file path=ppt/media/image33.png>
</file>

<file path=ppt/media/image34.png>
</file>

<file path=ppt/media/image35.svg>
</file>

<file path=ppt/media/image36.png>
</file>

<file path=ppt/media/image37.svg>
</file>

<file path=ppt/media/image4.png>
</file>

<file path=ppt/media/image6.jpg>
</file>

<file path=ppt/media/image8.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967FE7-8DAC-4F5C-B46D-E7188693B802}" type="datetimeFigureOut">
              <a:rPr lang="de-DE" smtClean="0"/>
              <a:t>23.02.2024</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342E70-AED2-49D1-9318-E3E9BFFFA92C}" type="slidenum">
              <a:rPr lang="de-DE" smtClean="0"/>
              <a:t>‹Nr.›</a:t>
            </a:fld>
            <a:endParaRPr lang="de-DE"/>
          </a:p>
        </p:txBody>
      </p:sp>
    </p:spTree>
    <p:extLst>
      <p:ext uri="{BB962C8B-B14F-4D97-AF65-F5344CB8AC3E}">
        <p14:creationId xmlns:p14="http://schemas.microsoft.com/office/powerpoint/2010/main" val="20614479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DC342E70-AED2-49D1-9318-E3E9BFFFA92C}" type="slidenum">
              <a:rPr lang="de-DE" smtClean="0"/>
              <a:t>2</a:t>
            </a:fld>
            <a:endParaRPr lang="de-DE"/>
          </a:p>
        </p:txBody>
      </p:sp>
    </p:spTree>
    <p:extLst>
      <p:ext uri="{BB962C8B-B14F-4D97-AF65-F5344CB8AC3E}">
        <p14:creationId xmlns:p14="http://schemas.microsoft.com/office/powerpoint/2010/main" val="11180717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9A71D9-BF67-6FFB-F354-4364545B5B7D}"/>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550843F7-B632-FD34-9C39-B2337A9B089C}"/>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5A30BA8F-C25E-3425-51CC-AD14B46A63CC}"/>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9DE1A6E9-2AA4-BF5B-6027-67E7ECEC7AA6}"/>
              </a:ext>
            </a:extLst>
          </p:cNvPr>
          <p:cNvSpPr>
            <a:spLocks noGrp="1"/>
          </p:cNvSpPr>
          <p:nvPr>
            <p:ph type="sldNum" sz="quarter" idx="5"/>
          </p:nvPr>
        </p:nvSpPr>
        <p:spPr/>
        <p:txBody>
          <a:bodyPr/>
          <a:lstStyle/>
          <a:p>
            <a:fld id="{DC342E70-AED2-49D1-9318-E3E9BFFFA92C}" type="slidenum">
              <a:rPr lang="de-DE" smtClean="0"/>
              <a:t>11</a:t>
            </a:fld>
            <a:endParaRPr lang="de-DE"/>
          </a:p>
        </p:txBody>
      </p:sp>
    </p:spTree>
    <p:extLst>
      <p:ext uri="{BB962C8B-B14F-4D97-AF65-F5344CB8AC3E}">
        <p14:creationId xmlns:p14="http://schemas.microsoft.com/office/powerpoint/2010/main" val="15049753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0BC794-AF49-B79E-711E-2010E12B2A90}"/>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D44E07D5-85DD-045A-DB8A-2CEFA929AAAF}"/>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6DB84615-2D63-C8DD-8923-6B58C9F964AF}"/>
              </a:ext>
            </a:extLst>
          </p:cNvPr>
          <p:cNvSpPr>
            <a:spLocks noGrp="1"/>
          </p:cNvSpPr>
          <p:nvPr>
            <p:ph type="body" idx="1"/>
          </p:nvPr>
        </p:nvSpPr>
        <p:spPr/>
        <p:txBody>
          <a:bodyPr/>
          <a:lstStyle/>
          <a:p>
            <a:pPr marL="0" indent="0">
              <a:buFont typeface="Arial" panose="020B0604020202020204" pitchFamily="34" charset="0"/>
              <a:buNone/>
            </a:pPr>
            <a:r>
              <a:rPr lang="en-US" dirty="0">
                <a:sym typeface="Wingdings" panose="05000000000000000000" pitchFamily="2" charset="2"/>
              </a:rPr>
              <a:t>Input: Tensor with 15x15 fields and two layers, </a:t>
            </a:r>
          </a:p>
          <a:p>
            <a:pPr marL="342900" indent="-342900">
              <a:buFont typeface="Arial" panose="020B0604020202020204" pitchFamily="34" charset="0"/>
              <a:buChar char="•"/>
            </a:pPr>
            <a:r>
              <a:rPr lang="en-US" dirty="0">
                <a:sym typeface="Wingdings" panose="05000000000000000000" pitchFamily="2" charset="2"/>
              </a:rPr>
              <a:t>first layer indicates the position of the mower in the two dimensional space.</a:t>
            </a:r>
          </a:p>
          <a:p>
            <a:pPr marL="342900" indent="-342900">
              <a:buFont typeface="Arial" panose="020B0604020202020204" pitchFamily="34" charset="0"/>
              <a:buChar char="•"/>
            </a:pPr>
            <a:r>
              <a:rPr lang="en-US" dirty="0">
                <a:sym typeface="Wingdings" panose="05000000000000000000" pitchFamily="2" charset="2"/>
              </a:rPr>
              <a:t>The second layer of the tensor indicates which field has already been visited.</a:t>
            </a:r>
            <a:endParaRPr lang="en-US" dirty="0"/>
          </a:p>
          <a:p>
            <a:pPr>
              <a:buFont typeface="Arial" panose="020B0604020202020204" pitchFamily="34" charset="0"/>
              <a:buNone/>
            </a:pPr>
            <a:endParaRPr lang="de-DE" dirty="0"/>
          </a:p>
          <a:p>
            <a:pPr>
              <a:buFont typeface="Arial" panose="020B0604020202020204" pitchFamily="34" charset="0"/>
              <a:buChar char="•"/>
            </a:pPr>
            <a:endParaRPr lang="de-DE" dirty="0"/>
          </a:p>
          <a:p>
            <a:pPr>
              <a:buFont typeface="Arial" panose="020B0604020202020204" pitchFamily="34" charset="0"/>
              <a:buChar char="•"/>
            </a:pPr>
            <a:endParaRPr lang="de-DE" dirty="0"/>
          </a:p>
          <a:p>
            <a:pPr>
              <a:buFont typeface="Arial" panose="020B0604020202020204" pitchFamily="34" charset="0"/>
              <a:buChar char="•"/>
            </a:pPr>
            <a:endParaRPr lang="de-DE" dirty="0"/>
          </a:p>
          <a:p>
            <a:pPr>
              <a:buFont typeface="Arial" panose="020B0604020202020204" pitchFamily="34" charset="0"/>
              <a:buChar char="•"/>
            </a:pPr>
            <a:r>
              <a:rPr lang="de-DE" dirty="0" err="1"/>
              <a:t>Convolutional</a:t>
            </a:r>
            <a:r>
              <a:rPr lang="de-DE" dirty="0"/>
              <a:t> </a:t>
            </a:r>
            <a:r>
              <a:rPr lang="de-DE" dirty="0" err="1"/>
              <a:t>Neural</a:t>
            </a:r>
            <a:r>
              <a:rPr lang="de-DE" dirty="0"/>
              <a:t> Network (CNN) mit zwei </a:t>
            </a:r>
            <a:r>
              <a:rPr lang="de-DE" dirty="0" err="1"/>
              <a:t>Convolutional</a:t>
            </a:r>
            <a:r>
              <a:rPr lang="de-DE" dirty="0"/>
              <a:t>-Schichten (conv1 und conv2) gefolgt von zwei vollständig verbundenen Schichten (fc1 und fc2)</a:t>
            </a:r>
          </a:p>
          <a:p>
            <a:pPr>
              <a:buFont typeface="Arial" panose="020B0604020202020204" pitchFamily="34" charset="0"/>
              <a:buChar char="•"/>
            </a:pPr>
            <a:r>
              <a:rPr lang="de-DE" dirty="0"/>
              <a:t>Die erste </a:t>
            </a:r>
            <a:r>
              <a:rPr lang="de-DE" dirty="0" err="1"/>
              <a:t>Convolutional</a:t>
            </a:r>
            <a:r>
              <a:rPr lang="de-DE" dirty="0"/>
              <a:t>-Schicht hat 32 Filter mit einer Kernelgröße von 3x3</a:t>
            </a:r>
          </a:p>
          <a:p>
            <a:pPr>
              <a:buFont typeface="Arial" panose="020B0604020202020204" pitchFamily="34" charset="0"/>
              <a:buChar char="•"/>
            </a:pPr>
            <a:r>
              <a:rPr lang="de-DE" dirty="0"/>
              <a:t>Die zweite </a:t>
            </a:r>
            <a:r>
              <a:rPr lang="de-DE" dirty="0" err="1"/>
              <a:t>Convolutional</a:t>
            </a:r>
            <a:r>
              <a:rPr lang="de-DE" dirty="0"/>
              <a:t>-Schicht hat 64 Filter mit einer Kernelgröße von 3x3</a:t>
            </a:r>
          </a:p>
          <a:p>
            <a:pPr>
              <a:buFont typeface="Arial" panose="020B0604020202020204" pitchFamily="34" charset="0"/>
              <a:buChar char="•"/>
            </a:pPr>
            <a:r>
              <a:rPr lang="de-DE" dirty="0"/>
              <a:t>Die erste vollständig verbundene Schicht hat 128 Neuronen</a:t>
            </a:r>
          </a:p>
          <a:p>
            <a:pPr>
              <a:buFont typeface="Arial" panose="020B0604020202020204" pitchFamily="34" charset="0"/>
              <a:buChar char="•"/>
            </a:pPr>
            <a:r>
              <a:rPr lang="de-DE" dirty="0"/>
              <a:t>Die zweite vollständig verbundene Schicht hat </a:t>
            </a:r>
            <a:r>
              <a:rPr lang="de-DE" dirty="0" err="1"/>
              <a:t>output_size</a:t>
            </a:r>
            <a:r>
              <a:rPr lang="de-DE" dirty="0"/>
              <a:t> Neuronen (entsprechend der Anzahl der Aktionen)</a:t>
            </a:r>
          </a:p>
          <a:p>
            <a:endParaRPr lang="de-DE" dirty="0"/>
          </a:p>
          <a:p>
            <a:endParaRPr lang="de-DE" dirty="0"/>
          </a:p>
          <a:p>
            <a:r>
              <a:rPr lang="de-DE" dirty="0"/>
              <a:t>Anwendung von </a:t>
            </a:r>
            <a:r>
              <a:rPr lang="de-DE" dirty="0" err="1"/>
              <a:t>ReLU</a:t>
            </a:r>
            <a:r>
              <a:rPr lang="de-DE" dirty="0"/>
              <a:t>-Aktivierungsfunktionen nach jeder </a:t>
            </a:r>
            <a:r>
              <a:rPr lang="de-DE" dirty="0" err="1"/>
              <a:t>Convolutional</a:t>
            </a:r>
            <a:r>
              <a:rPr lang="de-DE" dirty="0"/>
              <a:t>-Schicht und der ersten vollständig verbundenen Schicht.</a:t>
            </a:r>
          </a:p>
          <a:p>
            <a:r>
              <a:rPr lang="de-DE" dirty="0"/>
              <a:t>Max-Pooling-Schichten nach jeder </a:t>
            </a:r>
            <a:r>
              <a:rPr lang="de-DE" dirty="0" err="1"/>
              <a:t>Convolutional</a:t>
            </a:r>
            <a:r>
              <a:rPr lang="de-DE" dirty="0"/>
              <a:t>-Schicht, um die räumliche Dimension zu reduzieren.</a:t>
            </a:r>
          </a:p>
          <a:p>
            <a:r>
              <a:rPr lang="de-DE" dirty="0" err="1"/>
              <a:t>Flattening</a:t>
            </a:r>
            <a:r>
              <a:rPr lang="de-DE" dirty="0"/>
              <a:t> der Daten, um von den </a:t>
            </a:r>
            <a:r>
              <a:rPr lang="de-DE" dirty="0" err="1"/>
              <a:t>Convolutional</a:t>
            </a:r>
            <a:r>
              <a:rPr lang="de-DE" dirty="0"/>
              <a:t>-Schichten zu den vollständig verbundenen Schichten zu gelangen.</a:t>
            </a:r>
          </a:p>
          <a:p>
            <a:endParaRPr lang="de-DE" dirty="0"/>
          </a:p>
          <a:p>
            <a:endParaRPr lang="de-DE" dirty="0"/>
          </a:p>
          <a:p>
            <a:r>
              <a:rPr lang="de-DE" dirty="0"/>
              <a:t>Warum </a:t>
            </a:r>
            <a:r>
              <a:rPr lang="de-DE" dirty="0" err="1"/>
              <a:t>convolutional</a:t>
            </a:r>
            <a:r>
              <a:rPr lang="de-DE" dirty="0"/>
              <a:t> </a:t>
            </a:r>
            <a:r>
              <a:rPr lang="de-DE" dirty="0" err="1"/>
              <a:t>layer</a:t>
            </a:r>
            <a:r>
              <a:rPr lang="de-DE" dirty="0"/>
              <a:t>:</a:t>
            </a:r>
          </a:p>
          <a:p>
            <a:endParaRPr lang="de-DE" dirty="0"/>
          </a:p>
          <a:p>
            <a:pPr>
              <a:buFont typeface="+mj-lt"/>
              <a:buAutoNum type="arabicPeriod"/>
            </a:pPr>
            <a:r>
              <a:rPr lang="de-DE" b="1" dirty="0"/>
              <a:t>Feature-Extraktion</a:t>
            </a:r>
            <a:r>
              <a:rPr lang="de-DE" dirty="0"/>
              <a:t>: </a:t>
            </a:r>
            <a:r>
              <a:rPr lang="de-DE" dirty="0" err="1"/>
              <a:t>Convolutional</a:t>
            </a:r>
            <a:r>
              <a:rPr lang="de-DE" dirty="0"/>
              <a:t> Layer sind gut darin, räumliche Muster in den Daten zu erkennen, was oft wichtig ist, wenn die räumliche Anordnung der Daten relevant ist. Wenn die räumliche Anordnung der Zustände in Ihrem Problem wichtig ist (zum Beispiel bei Bildern), können </a:t>
            </a:r>
            <a:r>
              <a:rPr lang="de-DE" dirty="0" err="1"/>
              <a:t>Convolutional</a:t>
            </a:r>
            <a:r>
              <a:rPr lang="de-DE" dirty="0"/>
              <a:t> Layer dabei helfen, diese relevanten Muster zu erkennen.</a:t>
            </a:r>
          </a:p>
          <a:p>
            <a:pPr>
              <a:buFont typeface="+mj-lt"/>
              <a:buAutoNum type="arabicPeriod"/>
            </a:pPr>
            <a:r>
              <a:rPr lang="de-DE" b="1" dirty="0"/>
              <a:t>Komplexität der Daten</a:t>
            </a:r>
            <a:r>
              <a:rPr lang="de-DE" dirty="0"/>
              <a:t>: Wenn die Eingabedaten komplex sind und es wichtig ist, hierarchische Merkmale zu erfassen, sind CNNs oft nützlich. Sie können mehrere Ebenen von Merkmalen lernen, von einfachen Kanten bis hin zu komplexen Formen.</a:t>
            </a:r>
          </a:p>
          <a:p>
            <a:pPr>
              <a:buFont typeface="+mj-lt"/>
              <a:buAutoNum type="arabicPeriod"/>
            </a:pPr>
            <a:r>
              <a:rPr lang="de-DE" b="1" dirty="0"/>
              <a:t>Rechenleistung und Trainingszeit</a:t>
            </a:r>
            <a:r>
              <a:rPr lang="de-DE" dirty="0"/>
              <a:t>: </a:t>
            </a:r>
            <a:r>
              <a:rPr lang="de-DE" dirty="0" err="1"/>
              <a:t>Convolutional</a:t>
            </a:r>
            <a:r>
              <a:rPr lang="de-DE" dirty="0"/>
              <a:t> Layer erhöhen die Anzahl der Parameter im Modell, was zu höheren Rechenanforderungen und längeren Trainingszeiten führen kann. Wenn Ihre Daten nicht von der räumlichen Struktur profitieren oder weniger komplex sind, könnten Sie erwägen, einfachere Modelle ohne </a:t>
            </a:r>
            <a:r>
              <a:rPr lang="de-DE" dirty="0" err="1"/>
              <a:t>Convolutional</a:t>
            </a:r>
            <a:r>
              <a:rPr lang="de-DE" dirty="0"/>
              <a:t> Layer zu verwenden, um die Trainingszeit zu verkürzen.</a:t>
            </a:r>
          </a:p>
          <a:p>
            <a:pPr>
              <a:buFont typeface="+mj-lt"/>
              <a:buAutoNum type="arabicPeriod"/>
            </a:pPr>
            <a:r>
              <a:rPr lang="de-DE" b="1" dirty="0"/>
              <a:t>Experimentieren</a:t>
            </a:r>
            <a:r>
              <a:rPr lang="de-DE" dirty="0"/>
              <a:t>: Die Entscheidung, ob </a:t>
            </a:r>
            <a:r>
              <a:rPr lang="de-DE" dirty="0" err="1"/>
              <a:t>Convolutional</a:t>
            </a:r>
            <a:r>
              <a:rPr lang="de-DE" dirty="0"/>
              <a:t> Layer verwendet werden sollen oder nicht, hängt oft von empirischen Experimenten ab. Sie könnten verschiedene Modelle trainieren und vergleichen, um festzustellen, welches die besten Leistungsergebnisse erzielt.</a:t>
            </a:r>
          </a:p>
          <a:p>
            <a:r>
              <a:rPr lang="de-DE" dirty="0"/>
              <a:t>Insgesamt hängt die Entscheidung davon ab, wie gut die CNN-Architektur die Merkmale der Zustände in Ihrem spezifischen Problem erfassen kann und ob die zusätzliche Komplexität durch die CNNs gerechtfertigt ist. Experimentieren Sie daher am besten mit verschiedenen Modellkonfigurationen, um die beste Leistung zu erzielen.</a:t>
            </a:r>
          </a:p>
          <a:p>
            <a:endParaRPr lang="de-DE" dirty="0"/>
          </a:p>
          <a:p>
            <a:endParaRPr lang="de-DE" dirty="0"/>
          </a:p>
          <a:p>
            <a:endParaRPr lang="de-DE" dirty="0"/>
          </a:p>
          <a:p>
            <a:r>
              <a:rPr lang="de-DE" dirty="0"/>
              <a:t>Die </a:t>
            </a:r>
            <a:r>
              <a:rPr lang="de-DE" dirty="0" err="1"/>
              <a:t>ReLU</a:t>
            </a:r>
            <a:r>
              <a:rPr lang="de-DE" dirty="0"/>
              <a:t> (</a:t>
            </a:r>
            <a:r>
              <a:rPr lang="de-DE" dirty="0" err="1"/>
              <a:t>Rectified</a:t>
            </a:r>
            <a:r>
              <a:rPr lang="de-DE" dirty="0"/>
              <a:t> Linear Unit) Aktivierungsfunktion ist eine nicht-lineare Funktion, die in neuronalen Netzwerken häufig verwendet wird. Sie ist definiert als f(x)=</a:t>
            </a:r>
            <a:r>
              <a:rPr lang="de-DE" dirty="0" err="1"/>
              <a:t>max</a:t>
            </a:r>
            <a:r>
              <a:rPr lang="de-DE" dirty="0"/>
              <a:t>⁡(0,x)</a:t>
            </a:r>
            <a:r>
              <a:rPr lang="de-DE" dirty="0">
                <a:effectLst/>
              </a:rPr>
              <a:t>f</a:t>
            </a:r>
            <a:r>
              <a:rPr lang="de-DE" dirty="0"/>
              <a:t>(x)=</a:t>
            </a:r>
            <a:r>
              <a:rPr lang="de-DE" dirty="0" err="1"/>
              <a:t>max</a:t>
            </a:r>
            <a:r>
              <a:rPr lang="de-DE" dirty="0"/>
              <a:t>(0,x), was bedeutet, dass sie für positive Eingaben den Wert der Eingabe zurückgibt und für negative Eingaben den Wert null zurückgibt.</a:t>
            </a:r>
          </a:p>
          <a:p>
            <a:r>
              <a:rPr lang="de-DE" dirty="0"/>
              <a:t>Die </a:t>
            </a:r>
            <a:r>
              <a:rPr lang="de-DE" dirty="0" err="1"/>
              <a:t>ReLU</a:t>
            </a:r>
            <a:r>
              <a:rPr lang="de-DE" dirty="0"/>
              <a:t>-Aktivierungsfunktion hat mehrere Vorteile, die zu ihrer häufigen Verwendung beitragen:</a:t>
            </a:r>
          </a:p>
          <a:p>
            <a:pPr>
              <a:buFont typeface="+mj-lt"/>
              <a:buAutoNum type="arabicPeriod"/>
            </a:pPr>
            <a:r>
              <a:rPr lang="de-DE" b="1" dirty="0"/>
              <a:t>Einfache Berechnung</a:t>
            </a:r>
            <a:r>
              <a:rPr lang="de-DE" dirty="0"/>
              <a:t>: Die Berechnung von </a:t>
            </a:r>
            <a:r>
              <a:rPr lang="de-DE" dirty="0" err="1"/>
              <a:t>ReLU</a:t>
            </a:r>
            <a:r>
              <a:rPr lang="de-DE" dirty="0"/>
              <a:t> und ihrer Ableitung (Gradienten) ist sehr einfach und effizient, da sie nur eine einfache Schwellenwertoperation durchführt.</a:t>
            </a:r>
          </a:p>
          <a:p>
            <a:pPr>
              <a:buFont typeface="+mj-lt"/>
              <a:buAutoNum type="arabicPeriod"/>
            </a:pPr>
            <a:r>
              <a:rPr lang="de-DE" b="1" dirty="0" err="1"/>
              <a:t>Sparsity</a:t>
            </a:r>
            <a:r>
              <a:rPr lang="de-DE" dirty="0"/>
              <a:t>: </a:t>
            </a:r>
            <a:r>
              <a:rPr lang="de-DE" dirty="0" err="1"/>
              <a:t>ReLU</a:t>
            </a:r>
            <a:r>
              <a:rPr lang="de-DE" dirty="0"/>
              <a:t> führt zu </a:t>
            </a:r>
            <a:r>
              <a:rPr lang="de-DE" dirty="0" err="1"/>
              <a:t>Sparsity</a:t>
            </a:r>
            <a:r>
              <a:rPr lang="de-DE" dirty="0"/>
              <a:t>, indem es negative Aktivierungen auf null setzt. Dies bedeutet, dass weniger Neuronen aktiv sind, was zu einer effizienteren Berechnung und Regularisierung des Modells führen kann.</a:t>
            </a:r>
          </a:p>
          <a:p>
            <a:pPr>
              <a:buFont typeface="+mj-lt"/>
              <a:buAutoNum type="arabicPeriod"/>
            </a:pPr>
            <a:r>
              <a:rPr lang="de-DE" b="1" dirty="0"/>
              <a:t>Vermeidung des Verschwindens des Gradienten</a:t>
            </a:r>
            <a:r>
              <a:rPr lang="de-DE" dirty="0"/>
              <a:t>: Im Vergleich zu Aktivierungsfunktionen wie der Sigmoid-Funktion oder der </a:t>
            </a:r>
            <a:r>
              <a:rPr lang="de-DE" dirty="0" err="1"/>
              <a:t>tanh</a:t>
            </a:r>
            <a:r>
              <a:rPr lang="de-DE" dirty="0"/>
              <a:t>-Funktion vermeidet </a:t>
            </a:r>
            <a:r>
              <a:rPr lang="de-DE" dirty="0" err="1"/>
              <a:t>ReLU</a:t>
            </a:r>
            <a:r>
              <a:rPr lang="de-DE" dirty="0"/>
              <a:t> das Problem des verschwindenden Gradienten in tieferen neuronalen Netzwerken. Dies erleichtert das Training von tieferen Netzwerken, da die Gradienten während des Rückwärtsdurchlaufs besser durch das Netzwerk fließen können.</a:t>
            </a:r>
          </a:p>
          <a:p>
            <a:endParaRPr lang="de-DE" dirty="0"/>
          </a:p>
          <a:p>
            <a:endParaRPr lang="de-DE" dirty="0"/>
          </a:p>
          <a:p>
            <a:endParaRPr lang="de-DE" dirty="0"/>
          </a:p>
        </p:txBody>
      </p:sp>
      <p:sp>
        <p:nvSpPr>
          <p:cNvPr id="4" name="Foliennummernplatzhalter 3">
            <a:extLst>
              <a:ext uri="{FF2B5EF4-FFF2-40B4-BE49-F238E27FC236}">
                <a16:creationId xmlns:a16="http://schemas.microsoft.com/office/drawing/2014/main" id="{96E4AD0C-7FBF-37F3-37B7-B91F20883BE1}"/>
              </a:ext>
            </a:extLst>
          </p:cNvPr>
          <p:cNvSpPr>
            <a:spLocks noGrp="1"/>
          </p:cNvSpPr>
          <p:nvPr>
            <p:ph type="sldNum" sz="quarter" idx="5"/>
          </p:nvPr>
        </p:nvSpPr>
        <p:spPr/>
        <p:txBody>
          <a:bodyPr/>
          <a:lstStyle/>
          <a:p>
            <a:fld id="{DC342E70-AED2-49D1-9318-E3E9BFFFA92C}" type="slidenum">
              <a:rPr lang="de-DE" smtClean="0"/>
              <a:t>12</a:t>
            </a:fld>
            <a:endParaRPr lang="de-DE"/>
          </a:p>
        </p:txBody>
      </p:sp>
    </p:spTree>
    <p:extLst>
      <p:ext uri="{BB962C8B-B14F-4D97-AF65-F5344CB8AC3E}">
        <p14:creationId xmlns:p14="http://schemas.microsoft.com/office/powerpoint/2010/main" val="34751212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102171-9520-3695-D58D-51C55B57503E}"/>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9622DD4-6F0A-02F6-BA93-DBFBCBE261AC}"/>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239DF520-2D22-4A49-DCA6-CDAA63FB008A}"/>
              </a:ext>
            </a:extLst>
          </p:cNvPr>
          <p:cNvSpPr>
            <a:spLocks noGrp="1"/>
          </p:cNvSpPr>
          <p:nvPr>
            <p:ph type="body" idx="1"/>
          </p:nvPr>
        </p:nvSpPr>
        <p:spPr/>
        <p:txBody>
          <a:bodyPr/>
          <a:lstStyle/>
          <a:p>
            <a:r>
              <a:rPr lang="de-DE" dirty="0"/>
              <a:t>Target was </a:t>
            </a:r>
            <a:r>
              <a:rPr lang="de-DE" dirty="0" err="1"/>
              <a:t>removed</a:t>
            </a:r>
            <a:r>
              <a:rPr lang="de-DE" dirty="0"/>
              <a:t> from </a:t>
            </a:r>
            <a:r>
              <a:rPr lang="de-DE" dirty="0" err="1"/>
              <a:t>the</a:t>
            </a:r>
            <a:r>
              <a:rPr lang="de-DE" dirty="0"/>
              <a:t> </a:t>
            </a:r>
            <a:r>
              <a:rPr lang="de-DE" dirty="0" err="1"/>
              <a:t>tensor</a:t>
            </a:r>
            <a:r>
              <a:rPr lang="de-DE" dirty="0"/>
              <a:t> </a:t>
            </a:r>
            <a:r>
              <a:rPr lang="de-DE" dirty="0" err="1"/>
              <a:t>because</a:t>
            </a:r>
            <a:r>
              <a:rPr lang="de-DE" dirty="0"/>
              <a:t> </a:t>
            </a:r>
            <a:r>
              <a:rPr lang="de-DE" dirty="0" err="1"/>
              <a:t>othwise</a:t>
            </a:r>
            <a:r>
              <a:rPr lang="de-DE" dirty="0"/>
              <a:t> </a:t>
            </a:r>
            <a:r>
              <a:rPr lang="de-DE" dirty="0" err="1"/>
              <a:t>the</a:t>
            </a:r>
            <a:r>
              <a:rPr lang="de-DE" dirty="0"/>
              <a:t> </a:t>
            </a:r>
            <a:r>
              <a:rPr lang="de-DE" dirty="0" err="1"/>
              <a:t>mower</a:t>
            </a:r>
            <a:r>
              <a:rPr lang="de-DE" dirty="0"/>
              <a:t> </a:t>
            </a:r>
            <a:r>
              <a:rPr lang="de-DE" dirty="0" err="1"/>
              <a:t>thinks</a:t>
            </a:r>
            <a:r>
              <a:rPr lang="de-DE" dirty="0"/>
              <a:t> </a:t>
            </a:r>
            <a:r>
              <a:rPr lang="de-DE" dirty="0" err="1"/>
              <a:t>it</a:t>
            </a:r>
            <a:r>
              <a:rPr lang="de-DE" dirty="0"/>
              <a:t> </a:t>
            </a:r>
            <a:r>
              <a:rPr lang="de-DE" dirty="0" err="1"/>
              <a:t>is</a:t>
            </a:r>
            <a:r>
              <a:rPr lang="de-DE" dirty="0"/>
              <a:t> a </a:t>
            </a:r>
            <a:r>
              <a:rPr lang="de-DE" dirty="0" err="1"/>
              <a:t>obstical</a:t>
            </a:r>
            <a:r>
              <a:rPr lang="de-DE" dirty="0"/>
              <a:t> and </a:t>
            </a:r>
            <a:r>
              <a:rPr lang="de-DE" dirty="0" err="1"/>
              <a:t>wont</a:t>
            </a:r>
            <a:r>
              <a:rPr lang="de-DE" dirty="0"/>
              <a:t> </a:t>
            </a:r>
            <a:r>
              <a:rPr lang="de-DE" dirty="0" err="1"/>
              <a:t>go</a:t>
            </a:r>
            <a:r>
              <a:rPr lang="de-DE" dirty="0"/>
              <a:t> on </a:t>
            </a:r>
            <a:r>
              <a:rPr lang="de-DE" dirty="0" err="1"/>
              <a:t>this</a:t>
            </a:r>
            <a:r>
              <a:rPr lang="de-DE" dirty="0"/>
              <a:t> </a:t>
            </a:r>
            <a:r>
              <a:rPr lang="de-DE" dirty="0" err="1"/>
              <a:t>feeld</a:t>
            </a:r>
            <a:endParaRPr lang="de-DE" dirty="0"/>
          </a:p>
        </p:txBody>
      </p:sp>
      <p:sp>
        <p:nvSpPr>
          <p:cNvPr id="4" name="Foliennummernplatzhalter 3">
            <a:extLst>
              <a:ext uri="{FF2B5EF4-FFF2-40B4-BE49-F238E27FC236}">
                <a16:creationId xmlns:a16="http://schemas.microsoft.com/office/drawing/2014/main" id="{2692503F-703E-EBA0-5F2E-947C23E5A7A0}"/>
              </a:ext>
            </a:extLst>
          </p:cNvPr>
          <p:cNvSpPr>
            <a:spLocks noGrp="1"/>
          </p:cNvSpPr>
          <p:nvPr>
            <p:ph type="sldNum" sz="quarter" idx="5"/>
          </p:nvPr>
        </p:nvSpPr>
        <p:spPr/>
        <p:txBody>
          <a:bodyPr/>
          <a:lstStyle/>
          <a:p>
            <a:fld id="{DC342E70-AED2-49D1-9318-E3E9BFFFA92C}" type="slidenum">
              <a:rPr lang="de-DE" smtClean="0"/>
              <a:t>13</a:t>
            </a:fld>
            <a:endParaRPr lang="de-DE"/>
          </a:p>
        </p:txBody>
      </p:sp>
    </p:spTree>
    <p:extLst>
      <p:ext uri="{BB962C8B-B14F-4D97-AF65-F5344CB8AC3E}">
        <p14:creationId xmlns:p14="http://schemas.microsoft.com/office/powerpoint/2010/main" val="28556496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379F5B-020A-341B-3AF6-3874582EA29B}"/>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40BF024D-C3A0-96DF-7980-B9A5497AAC3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5C0C314D-9B20-EA2F-C474-68904024E63C}"/>
              </a:ext>
            </a:extLst>
          </p:cNvPr>
          <p:cNvSpPr>
            <a:spLocks noGrp="1"/>
          </p:cNvSpPr>
          <p:nvPr>
            <p:ph type="body" idx="1"/>
          </p:nvPr>
        </p:nvSpPr>
        <p:spPr/>
        <p:txBody>
          <a:bodyPr/>
          <a:lstStyle/>
          <a:p>
            <a:pPr marL="0" indent="0">
              <a:buFont typeface="Arial" panose="020B0604020202020204" pitchFamily="34" charset="0"/>
              <a:buNone/>
            </a:pPr>
            <a:r>
              <a:rPr lang="en-US" dirty="0">
                <a:sym typeface="Wingdings" panose="05000000000000000000" pitchFamily="2" charset="2"/>
              </a:rPr>
              <a:t>Input: Tensor with 15x15 fields and two layers, </a:t>
            </a:r>
          </a:p>
          <a:p>
            <a:pPr marL="342900" indent="-342900">
              <a:buFont typeface="Arial" panose="020B0604020202020204" pitchFamily="34" charset="0"/>
              <a:buChar char="•"/>
            </a:pPr>
            <a:r>
              <a:rPr lang="en-US" dirty="0">
                <a:sym typeface="Wingdings" panose="05000000000000000000" pitchFamily="2" charset="2"/>
              </a:rPr>
              <a:t>first layer indicates the position of the mower in the two dimensional space.</a:t>
            </a:r>
          </a:p>
          <a:p>
            <a:pPr marL="342900" indent="-342900">
              <a:buFont typeface="Arial" panose="020B0604020202020204" pitchFamily="34" charset="0"/>
              <a:buChar char="•"/>
            </a:pPr>
            <a:r>
              <a:rPr lang="en-US" dirty="0">
                <a:sym typeface="Wingdings" panose="05000000000000000000" pitchFamily="2" charset="2"/>
              </a:rPr>
              <a:t>The second layer of the tensor indicates which field has already been visited.</a:t>
            </a:r>
            <a:endParaRPr lang="en-US" dirty="0"/>
          </a:p>
          <a:p>
            <a:pPr>
              <a:buFont typeface="Arial" panose="020B0604020202020204" pitchFamily="34" charset="0"/>
              <a:buNone/>
            </a:pPr>
            <a:endParaRPr lang="de-DE" dirty="0"/>
          </a:p>
          <a:p>
            <a:pPr>
              <a:buFont typeface="Arial" panose="020B0604020202020204" pitchFamily="34" charset="0"/>
              <a:buChar char="•"/>
            </a:pPr>
            <a:endParaRPr lang="de-DE" dirty="0"/>
          </a:p>
          <a:p>
            <a:pPr>
              <a:buFont typeface="Arial" panose="020B0604020202020204" pitchFamily="34" charset="0"/>
              <a:buChar char="•"/>
            </a:pPr>
            <a:endParaRPr lang="de-DE" dirty="0"/>
          </a:p>
          <a:p>
            <a:pPr>
              <a:buFont typeface="Arial" panose="020B0604020202020204" pitchFamily="34" charset="0"/>
              <a:buChar char="•"/>
            </a:pPr>
            <a:endParaRPr lang="de-DE" dirty="0"/>
          </a:p>
          <a:p>
            <a:pPr>
              <a:buFont typeface="Arial" panose="020B0604020202020204" pitchFamily="34" charset="0"/>
              <a:buChar char="•"/>
            </a:pPr>
            <a:r>
              <a:rPr lang="de-DE" dirty="0" err="1"/>
              <a:t>Convolutional</a:t>
            </a:r>
            <a:r>
              <a:rPr lang="de-DE" dirty="0"/>
              <a:t> </a:t>
            </a:r>
            <a:r>
              <a:rPr lang="de-DE" dirty="0" err="1"/>
              <a:t>Neural</a:t>
            </a:r>
            <a:r>
              <a:rPr lang="de-DE" dirty="0"/>
              <a:t> Network (CNN) mit zwei </a:t>
            </a:r>
            <a:r>
              <a:rPr lang="de-DE" dirty="0" err="1"/>
              <a:t>Convolutional</a:t>
            </a:r>
            <a:r>
              <a:rPr lang="de-DE" dirty="0"/>
              <a:t>-Schichten (conv1 und conv2) gefolgt von zwei vollständig verbundenen Schichten (fc1 und fc2)</a:t>
            </a:r>
          </a:p>
          <a:p>
            <a:pPr>
              <a:buFont typeface="Arial" panose="020B0604020202020204" pitchFamily="34" charset="0"/>
              <a:buChar char="•"/>
            </a:pPr>
            <a:r>
              <a:rPr lang="de-DE" dirty="0"/>
              <a:t>Die erste </a:t>
            </a:r>
            <a:r>
              <a:rPr lang="de-DE" dirty="0" err="1"/>
              <a:t>Convolutional</a:t>
            </a:r>
            <a:r>
              <a:rPr lang="de-DE" dirty="0"/>
              <a:t>-Schicht hat 32 Filter mit einer Kernelgröße von 3x3</a:t>
            </a:r>
          </a:p>
          <a:p>
            <a:pPr>
              <a:buFont typeface="Arial" panose="020B0604020202020204" pitchFamily="34" charset="0"/>
              <a:buChar char="•"/>
            </a:pPr>
            <a:r>
              <a:rPr lang="de-DE" dirty="0"/>
              <a:t>Die zweite </a:t>
            </a:r>
            <a:r>
              <a:rPr lang="de-DE" dirty="0" err="1"/>
              <a:t>Convolutional</a:t>
            </a:r>
            <a:r>
              <a:rPr lang="de-DE" dirty="0"/>
              <a:t>-Schicht hat 64 Filter mit einer Kernelgröße von 3x3</a:t>
            </a:r>
          </a:p>
          <a:p>
            <a:pPr>
              <a:buFont typeface="Arial" panose="020B0604020202020204" pitchFamily="34" charset="0"/>
              <a:buChar char="•"/>
            </a:pPr>
            <a:r>
              <a:rPr lang="de-DE" dirty="0"/>
              <a:t>Die erste vollständig verbundene Schicht hat 128 Neuronen</a:t>
            </a:r>
          </a:p>
          <a:p>
            <a:pPr>
              <a:buFont typeface="Arial" panose="020B0604020202020204" pitchFamily="34" charset="0"/>
              <a:buChar char="•"/>
            </a:pPr>
            <a:r>
              <a:rPr lang="de-DE" dirty="0"/>
              <a:t>Die zweite vollständig verbundene Schicht hat </a:t>
            </a:r>
            <a:r>
              <a:rPr lang="de-DE" dirty="0" err="1"/>
              <a:t>output_size</a:t>
            </a:r>
            <a:r>
              <a:rPr lang="de-DE" dirty="0"/>
              <a:t> Neuronen (entsprechend der Anzahl der Aktionen)</a:t>
            </a:r>
          </a:p>
          <a:p>
            <a:endParaRPr lang="de-DE" dirty="0"/>
          </a:p>
          <a:p>
            <a:endParaRPr lang="de-DE" dirty="0"/>
          </a:p>
          <a:p>
            <a:r>
              <a:rPr lang="de-DE" dirty="0"/>
              <a:t>Anwendung von </a:t>
            </a:r>
            <a:r>
              <a:rPr lang="de-DE" dirty="0" err="1"/>
              <a:t>ReLU</a:t>
            </a:r>
            <a:r>
              <a:rPr lang="de-DE" dirty="0"/>
              <a:t>-Aktivierungsfunktionen nach jeder </a:t>
            </a:r>
            <a:r>
              <a:rPr lang="de-DE" dirty="0" err="1"/>
              <a:t>Convolutional</a:t>
            </a:r>
            <a:r>
              <a:rPr lang="de-DE" dirty="0"/>
              <a:t>-Schicht und der ersten vollständig verbundenen Schicht.</a:t>
            </a:r>
          </a:p>
          <a:p>
            <a:r>
              <a:rPr lang="de-DE" dirty="0"/>
              <a:t>Max-Pooling-Schichten nach jeder </a:t>
            </a:r>
            <a:r>
              <a:rPr lang="de-DE" dirty="0" err="1"/>
              <a:t>Convolutional</a:t>
            </a:r>
            <a:r>
              <a:rPr lang="de-DE" dirty="0"/>
              <a:t>-Schicht, um die räumliche Dimension zu reduzieren.</a:t>
            </a:r>
          </a:p>
          <a:p>
            <a:r>
              <a:rPr lang="de-DE" dirty="0" err="1"/>
              <a:t>Flattening</a:t>
            </a:r>
            <a:r>
              <a:rPr lang="de-DE" dirty="0"/>
              <a:t> der Daten, um von den </a:t>
            </a:r>
            <a:r>
              <a:rPr lang="de-DE" dirty="0" err="1"/>
              <a:t>Convolutional</a:t>
            </a:r>
            <a:r>
              <a:rPr lang="de-DE" dirty="0"/>
              <a:t>-Schichten zu den vollständig verbundenen Schichten zu gelangen.</a:t>
            </a:r>
          </a:p>
          <a:p>
            <a:endParaRPr lang="de-DE" dirty="0"/>
          </a:p>
          <a:p>
            <a:endParaRPr lang="de-DE" dirty="0"/>
          </a:p>
          <a:p>
            <a:r>
              <a:rPr lang="de-DE" dirty="0"/>
              <a:t>Warum </a:t>
            </a:r>
            <a:r>
              <a:rPr lang="de-DE" dirty="0" err="1"/>
              <a:t>convolutional</a:t>
            </a:r>
            <a:r>
              <a:rPr lang="de-DE" dirty="0"/>
              <a:t> </a:t>
            </a:r>
            <a:r>
              <a:rPr lang="de-DE" dirty="0" err="1"/>
              <a:t>layer</a:t>
            </a:r>
            <a:r>
              <a:rPr lang="de-DE" dirty="0"/>
              <a:t>:</a:t>
            </a:r>
          </a:p>
          <a:p>
            <a:endParaRPr lang="de-DE" dirty="0"/>
          </a:p>
          <a:p>
            <a:pPr>
              <a:buFont typeface="+mj-lt"/>
              <a:buAutoNum type="arabicPeriod"/>
            </a:pPr>
            <a:r>
              <a:rPr lang="de-DE" b="1" dirty="0"/>
              <a:t>Feature-Extraktion</a:t>
            </a:r>
            <a:r>
              <a:rPr lang="de-DE" dirty="0"/>
              <a:t>: </a:t>
            </a:r>
            <a:r>
              <a:rPr lang="de-DE" dirty="0" err="1"/>
              <a:t>Convolutional</a:t>
            </a:r>
            <a:r>
              <a:rPr lang="de-DE" dirty="0"/>
              <a:t> Layer sind gut darin, räumliche Muster in den Daten zu erkennen, was oft wichtig ist, wenn die räumliche Anordnung der Daten relevant ist. Wenn die räumliche Anordnung der Zustände in Ihrem Problem wichtig ist (zum Beispiel bei Bildern), können </a:t>
            </a:r>
            <a:r>
              <a:rPr lang="de-DE" dirty="0" err="1"/>
              <a:t>Convolutional</a:t>
            </a:r>
            <a:r>
              <a:rPr lang="de-DE" dirty="0"/>
              <a:t> Layer dabei helfen, diese relevanten Muster zu erkennen.</a:t>
            </a:r>
          </a:p>
          <a:p>
            <a:pPr>
              <a:buFont typeface="+mj-lt"/>
              <a:buAutoNum type="arabicPeriod"/>
            </a:pPr>
            <a:r>
              <a:rPr lang="de-DE" b="1" dirty="0"/>
              <a:t>Komplexität der Daten</a:t>
            </a:r>
            <a:r>
              <a:rPr lang="de-DE" dirty="0"/>
              <a:t>: Wenn die Eingabedaten komplex sind und es wichtig ist, hierarchische Merkmale zu erfassen, sind CNNs oft nützlich. Sie können mehrere Ebenen von Merkmalen lernen, von einfachen Kanten bis hin zu komplexen Formen.</a:t>
            </a:r>
          </a:p>
          <a:p>
            <a:pPr>
              <a:buFont typeface="+mj-lt"/>
              <a:buAutoNum type="arabicPeriod"/>
            </a:pPr>
            <a:r>
              <a:rPr lang="de-DE" b="1" dirty="0"/>
              <a:t>Rechenleistung und Trainingszeit</a:t>
            </a:r>
            <a:r>
              <a:rPr lang="de-DE" dirty="0"/>
              <a:t>: </a:t>
            </a:r>
            <a:r>
              <a:rPr lang="de-DE" dirty="0" err="1"/>
              <a:t>Convolutional</a:t>
            </a:r>
            <a:r>
              <a:rPr lang="de-DE" dirty="0"/>
              <a:t> Layer erhöhen die Anzahl der Parameter im Modell, was zu höheren Rechenanforderungen und längeren Trainingszeiten führen kann. Wenn Ihre Daten nicht von der räumlichen Struktur profitieren oder weniger komplex sind, könnten Sie erwägen, einfachere Modelle ohne </a:t>
            </a:r>
            <a:r>
              <a:rPr lang="de-DE" dirty="0" err="1"/>
              <a:t>Convolutional</a:t>
            </a:r>
            <a:r>
              <a:rPr lang="de-DE" dirty="0"/>
              <a:t> Layer zu verwenden, um die Trainingszeit zu verkürzen.</a:t>
            </a:r>
          </a:p>
          <a:p>
            <a:pPr>
              <a:buFont typeface="+mj-lt"/>
              <a:buAutoNum type="arabicPeriod"/>
            </a:pPr>
            <a:r>
              <a:rPr lang="de-DE" b="1" dirty="0"/>
              <a:t>Experimentieren</a:t>
            </a:r>
            <a:r>
              <a:rPr lang="de-DE" dirty="0"/>
              <a:t>: Die Entscheidung, ob </a:t>
            </a:r>
            <a:r>
              <a:rPr lang="de-DE" dirty="0" err="1"/>
              <a:t>Convolutional</a:t>
            </a:r>
            <a:r>
              <a:rPr lang="de-DE" dirty="0"/>
              <a:t> Layer verwendet werden sollen oder nicht, hängt oft von empirischen Experimenten ab. Sie könnten verschiedene Modelle trainieren und vergleichen, um festzustellen, welches die besten Leistungsergebnisse erzielt.</a:t>
            </a:r>
          </a:p>
          <a:p>
            <a:r>
              <a:rPr lang="de-DE" dirty="0"/>
              <a:t>Insgesamt hängt die Entscheidung davon ab, wie gut die CNN-Architektur die Merkmale der Zustände in Ihrem spezifischen Problem erfassen kann und ob die zusätzliche Komplexität durch die CNNs gerechtfertigt ist. Experimentieren Sie daher am besten mit verschiedenen Modellkonfigurationen, um die beste Leistung zu erzielen.</a:t>
            </a:r>
          </a:p>
          <a:p>
            <a:endParaRPr lang="de-DE" dirty="0"/>
          </a:p>
          <a:p>
            <a:endParaRPr lang="de-DE" dirty="0"/>
          </a:p>
          <a:p>
            <a:endParaRPr lang="de-DE" dirty="0"/>
          </a:p>
          <a:p>
            <a:r>
              <a:rPr lang="de-DE" dirty="0"/>
              <a:t>Die </a:t>
            </a:r>
            <a:r>
              <a:rPr lang="de-DE" dirty="0" err="1"/>
              <a:t>ReLU</a:t>
            </a:r>
            <a:r>
              <a:rPr lang="de-DE" dirty="0"/>
              <a:t> (</a:t>
            </a:r>
            <a:r>
              <a:rPr lang="de-DE" dirty="0" err="1"/>
              <a:t>Rectified</a:t>
            </a:r>
            <a:r>
              <a:rPr lang="de-DE" dirty="0"/>
              <a:t> Linear Unit) Aktivierungsfunktion ist eine nicht-lineare Funktion, die in neuronalen Netzwerken häufig verwendet wird. Sie ist definiert als f(x)=</a:t>
            </a:r>
            <a:r>
              <a:rPr lang="de-DE" dirty="0" err="1"/>
              <a:t>max</a:t>
            </a:r>
            <a:r>
              <a:rPr lang="de-DE" dirty="0"/>
              <a:t>⁡(0,x)</a:t>
            </a:r>
            <a:r>
              <a:rPr lang="de-DE" dirty="0">
                <a:effectLst/>
              </a:rPr>
              <a:t>f</a:t>
            </a:r>
            <a:r>
              <a:rPr lang="de-DE" dirty="0"/>
              <a:t>(x)=</a:t>
            </a:r>
            <a:r>
              <a:rPr lang="de-DE" dirty="0" err="1"/>
              <a:t>max</a:t>
            </a:r>
            <a:r>
              <a:rPr lang="de-DE" dirty="0"/>
              <a:t>(0,x), was bedeutet, dass sie für positive Eingaben den Wert der Eingabe zurückgibt und für negative Eingaben den Wert null zurückgibt.</a:t>
            </a:r>
          </a:p>
          <a:p>
            <a:r>
              <a:rPr lang="de-DE" dirty="0"/>
              <a:t>Die </a:t>
            </a:r>
            <a:r>
              <a:rPr lang="de-DE" dirty="0" err="1"/>
              <a:t>ReLU</a:t>
            </a:r>
            <a:r>
              <a:rPr lang="de-DE" dirty="0"/>
              <a:t>-Aktivierungsfunktion hat mehrere Vorteile, die zu ihrer häufigen Verwendung beitragen:</a:t>
            </a:r>
          </a:p>
          <a:p>
            <a:pPr>
              <a:buFont typeface="+mj-lt"/>
              <a:buAutoNum type="arabicPeriod"/>
            </a:pPr>
            <a:r>
              <a:rPr lang="de-DE" b="1" dirty="0"/>
              <a:t>Einfache Berechnung</a:t>
            </a:r>
            <a:r>
              <a:rPr lang="de-DE" dirty="0"/>
              <a:t>: Die Berechnung von </a:t>
            </a:r>
            <a:r>
              <a:rPr lang="de-DE" dirty="0" err="1"/>
              <a:t>ReLU</a:t>
            </a:r>
            <a:r>
              <a:rPr lang="de-DE" dirty="0"/>
              <a:t> und ihrer Ableitung (Gradienten) ist sehr einfach und effizient, da sie nur eine einfache Schwellenwertoperation durchführt.</a:t>
            </a:r>
          </a:p>
          <a:p>
            <a:pPr>
              <a:buFont typeface="+mj-lt"/>
              <a:buAutoNum type="arabicPeriod"/>
            </a:pPr>
            <a:r>
              <a:rPr lang="de-DE" b="1" dirty="0" err="1"/>
              <a:t>Sparsity</a:t>
            </a:r>
            <a:r>
              <a:rPr lang="de-DE" dirty="0"/>
              <a:t>: </a:t>
            </a:r>
            <a:r>
              <a:rPr lang="de-DE" dirty="0" err="1"/>
              <a:t>ReLU</a:t>
            </a:r>
            <a:r>
              <a:rPr lang="de-DE" dirty="0"/>
              <a:t> führt zu </a:t>
            </a:r>
            <a:r>
              <a:rPr lang="de-DE" dirty="0" err="1"/>
              <a:t>Sparsity</a:t>
            </a:r>
            <a:r>
              <a:rPr lang="de-DE" dirty="0"/>
              <a:t>, indem es negative Aktivierungen auf null setzt. Dies bedeutet, dass weniger Neuronen aktiv sind, was zu einer effizienteren Berechnung und Regularisierung des Modells führen kann.</a:t>
            </a:r>
          </a:p>
          <a:p>
            <a:pPr>
              <a:buFont typeface="+mj-lt"/>
              <a:buAutoNum type="arabicPeriod"/>
            </a:pPr>
            <a:r>
              <a:rPr lang="de-DE" b="1" dirty="0"/>
              <a:t>Vermeidung des Verschwindens des Gradienten</a:t>
            </a:r>
            <a:r>
              <a:rPr lang="de-DE" dirty="0"/>
              <a:t>: Im Vergleich zu Aktivierungsfunktionen wie der Sigmoid-Funktion oder der </a:t>
            </a:r>
            <a:r>
              <a:rPr lang="de-DE" dirty="0" err="1"/>
              <a:t>tanh</a:t>
            </a:r>
            <a:r>
              <a:rPr lang="de-DE" dirty="0"/>
              <a:t>-Funktion vermeidet </a:t>
            </a:r>
            <a:r>
              <a:rPr lang="de-DE" dirty="0" err="1"/>
              <a:t>ReLU</a:t>
            </a:r>
            <a:r>
              <a:rPr lang="de-DE" dirty="0"/>
              <a:t> das Problem des verschwindenden Gradienten in tieferen neuronalen Netzwerken. Dies erleichtert das Training von tieferen Netzwerken, da die Gradienten während des Rückwärtsdurchlaufs besser durch das Netzwerk fließen können.</a:t>
            </a:r>
          </a:p>
          <a:p>
            <a:endParaRPr lang="de-DE" dirty="0"/>
          </a:p>
          <a:p>
            <a:endParaRPr lang="de-DE" dirty="0"/>
          </a:p>
          <a:p>
            <a:endParaRPr lang="de-DE" dirty="0"/>
          </a:p>
        </p:txBody>
      </p:sp>
      <p:sp>
        <p:nvSpPr>
          <p:cNvPr id="4" name="Foliennummernplatzhalter 3">
            <a:extLst>
              <a:ext uri="{FF2B5EF4-FFF2-40B4-BE49-F238E27FC236}">
                <a16:creationId xmlns:a16="http://schemas.microsoft.com/office/drawing/2014/main" id="{36748564-7043-9F95-E655-B4902817C9BC}"/>
              </a:ext>
            </a:extLst>
          </p:cNvPr>
          <p:cNvSpPr>
            <a:spLocks noGrp="1"/>
          </p:cNvSpPr>
          <p:nvPr>
            <p:ph type="sldNum" sz="quarter" idx="5"/>
          </p:nvPr>
        </p:nvSpPr>
        <p:spPr/>
        <p:txBody>
          <a:bodyPr/>
          <a:lstStyle/>
          <a:p>
            <a:fld id="{DC342E70-AED2-49D1-9318-E3E9BFFFA92C}" type="slidenum">
              <a:rPr lang="de-DE" smtClean="0"/>
              <a:t>14</a:t>
            </a:fld>
            <a:endParaRPr lang="de-DE"/>
          </a:p>
        </p:txBody>
      </p:sp>
    </p:spTree>
    <p:extLst>
      <p:ext uri="{BB962C8B-B14F-4D97-AF65-F5344CB8AC3E}">
        <p14:creationId xmlns:p14="http://schemas.microsoft.com/office/powerpoint/2010/main" val="422382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677B0B-512F-360B-5545-FB463B7079E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75E7BCD-5FE4-6DB0-1D89-157BC794463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7D4B1AA-1A16-BFE5-6A0F-F986EBFF2301}"/>
              </a:ext>
            </a:extLst>
          </p:cNvPr>
          <p:cNvSpPr>
            <a:spLocks noGrp="1"/>
          </p:cNvSpPr>
          <p:nvPr>
            <p:ph type="body" idx="1"/>
          </p:nvPr>
        </p:nvSpPr>
        <p:spPr/>
        <p:txBody>
          <a:bodyPr/>
          <a:lstStyle/>
          <a:p>
            <a:pPr>
              <a:buFont typeface="Arial" panose="020B0604020202020204" pitchFamily="34" charset="0"/>
              <a:buChar char="•"/>
            </a:pPr>
            <a:r>
              <a:rPr lang="de-DE" dirty="0" err="1"/>
              <a:t>Convolutional</a:t>
            </a:r>
            <a:r>
              <a:rPr lang="de-DE" dirty="0"/>
              <a:t> </a:t>
            </a:r>
            <a:r>
              <a:rPr lang="de-DE" dirty="0" err="1"/>
              <a:t>Neural</a:t>
            </a:r>
            <a:r>
              <a:rPr lang="de-DE" dirty="0"/>
              <a:t> Network (CNN) mit zwei </a:t>
            </a:r>
            <a:r>
              <a:rPr lang="de-DE" dirty="0" err="1"/>
              <a:t>Convolutional</a:t>
            </a:r>
            <a:r>
              <a:rPr lang="de-DE" dirty="0"/>
              <a:t>-Schichten (conv1 und conv2) gefolgt von zwei vollständig verbundenen Schichten (fc1 und fc2)</a:t>
            </a:r>
          </a:p>
          <a:p>
            <a:pPr>
              <a:buFont typeface="Arial" panose="020B0604020202020204" pitchFamily="34" charset="0"/>
              <a:buChar char="•"/>
            </a:pPr>
            <a:r>
              <a:rPr lang="de-DE" dirty="0"/>
              <a:t>Die erste </a:t>
            </a:r>
            <a:r>
              <a:rPr lang="de-DE" dirty="0" err="1"/>
              <a:t>Convolutional</a:t>
            </a:r>
            <a:r>
              <a:rPr lang="de-DE" dirty="0"/>
              <a:t>-Schicht hat 32 Filter mit einer Kernelgröße von 3x3</a:t>
            </a:r>
          </a:p>
          <a:p>
            <a:pPr>
              <a:buFont typeface="Arial" panose="020B0604020202020204" pitchFamily="34" charset="0"/>
              <a:buChar char="•"/>
            </a:pPr>
            <a:r>
              <a:rPr lang="de-DE" dirty="0"/>
              <a:t>Die zweite </a:t>
            </a:r>
            <a:r>
              <a:rPr lang="de-DE" dirty="0" err="1"/>
              <a:t>Convolutional</a:t>
            </a:r>
            <a:r>
              <a:rPr lang="de-DE" dirty="0"/>
              <a:t>-Schicht hat 64 Filter mit einer Kernelgröße von 3x3</a:t>
            </a:r>
          </a:p>
          <a:p>
            <a:pPr>
              <a:buFont typeface="Arial" panose="020B0604020202020204" pitchFamily="34" charset="0"/>
              <a:buChar char="•"/>
            </a:pPr>
            <a:r>
              <a:rPr lang="de-DE" dirty="0"/>
              <a:t>Die erste vollständig verbundene Schicht hat 128 Neuronen</a:t>
            </a:r>
          </a:p>
          <a:p>
            <a:pPr>
              <a:buFont typeface="Arial" panose="020B0604020202020204" pitchFamily="34" charset="0"/>
              <a:buChar char="•"/>
            </a:pPr>
            <a:r>
              <a:rPr lang="de-DE" dirty="0"/>
              <a:t>Die zweite vollständig verbundene Schicht hat </a:t>
            </a:r>
            <a:r>
              <a:rPr lang="de-DE" dirty="0" err="1"/>
              <a:t>output_size</a:t>
            </a:r>
            <a:r>
              <a:rPr lang="de-DE" dirty="0"/>
              <a:t> Neuronen (entsprechend der Anzahl der Aktionen)</a:t>
            </a:r>
          </a:p>
          <a:p>
            <a:endParaRPr lang="de-DE" dirty="0"/>
          </a:p>
          <a:p>
            <a:endParaRPr lang="de-DE" dirty="0"/>
          </a:p>
          <a:p>
            <a:r>
              <a:rPr lang="de-DE" dirty="0"/>
              <a:t>Anwendung von </a:t>
            </a:r>
            <a:r>
              <a:rPr lang="de-DE" dirty="0" err="1"/>
              <a:t>ReLU</a:t>
            </a:r>
            <a:r>
              <a:rPr lang="de-DE" dirty="0"/>
              <a:t>-Aktivierungsfunktionen nach jeder </a:t>
            </a:r>
            <a:r>
              <a:rPr lang="de-DE" dirty="0" err="1"/>
              <a:t>Convolutional</a:t>
            </a:r>
            <a:r>
              <a:rPr lang="de-DE" dirty="0"/>
              <a:t>-Schicht und der ersten vollständig verbundenen Schicht.</a:t>
            </a:r>
          </a:p>
          <a:p>
            <a:r>
              <a:rPr lang="de-DE" dirty="0"/>
              <a:t>Max-Pooling-Schichten nach jeder </a:t>
            </a:r>
            <a:r>
              <a:rPr lang="de-DE" dirty="0" err="1"/>
              <a:t>Convolutional</a:t>
            </a:r>
            <a:r>
              <a:rPr lang="de-DE" dirty="0"/>
              <a:t>-Schicht, um die räumliche Dimension zu reduzieren.</a:t>
            </a:r>
          </a:p>
          <a:p>
            <a:r>
              <a:rPr lang="de-DE" dirty="0" err="1"/>
              <a:t>Flattening</a:t>
            </a:r>
            <a:r>
              <a:rPr lang="de-DE" dirty="0"/>
              <a:t> der Daten, um von den </a:t>
            </a:r>
            <a:r>
              <a:rPr lang="de-DE" dirty="0" err="1"/>
              <a:t>Convolutional</a:t>
            </a:r>
            <a:r>
              <a:rPr lang="de-DE" dirty="0"/>
              <a:t>-Schichten zu den vollständig verbundenen Schichten zu gelangen.</a:t>
            </a:r>
          </a:p>
          <a:p>
            <a:endParaRPr lang="de-DE" dirty="0"/>
          </a:p>
          <a:p>
            <a:endParaRPr lang="de-DE" dirty="0"/>
          </a:p>
          <a:p>
            <a:r>
              <a:rPr lang="de-DE" dirty="0"/>
              <a:t>Warum </a:t>
            </a:r>
            <a:r>
              <a:rPr lang="de-DE" dirty="0" err="1"/>
              <a:t>convolutional</a:t>
            </a:r>
            <a:r>
              <a:rPr lang="de-DE" dirty="0"/>
              <a:t> </a:t>
            </a:r>
            <a:r>
              <a:rPr lang="de-DE" dirty="0" err="1"/>
              <a:t>layer</a:t>
            </a:r>
            <a:r>
              <a:rPr lang="de-DE" dirty="0"/>
              <a:t>:</a:t>
            </a:r>
          </a:p>
          <a:p>
            <a:endParaRPr lang="de-DE" dirty="0"/>
          </a:p>
          <a:p>
            <a:pPr>
              <a:buFont typeface="+mj-lt"/>
              <a:buAutoNum type="arabicPeriod"/>
            </a:pPr>
            <a:r>
              <a:rPr lang="de-DE" b="1" dirty="0"/>
              <a:t>Feature-Extraktion</a:t>
            </a:r>
            <a:r>
              <a:rPr lang="de-DE" dirty="0"/>
              <a:t>: </a:t>
            </a:r>
            <a:r>
              <a:rPr lang="de-DE" dirty="0" err="1"/>
              <a:t>Convolutional</a:t>
            </a:r>
            <a:r>
              <a:rPr lang="de-DE" dirty="0"/>
              <a:t> Layer sind gut darin, räumliche Muster in den Daten zu erkennen, was oft wichtig ist, wenn die räumliche Anordnung der Daten relevant ist. Wenn die räumliche Anordnung der Zustände in Ihrem Problem wichtig ist (zum Beispiel bei Bildern), können </a:t>
            </a:r>
            <a:r>
              <a:rPr lang="de-DE" dirty="0" err="1"/>
              <a:t>Convolutional</a:t>
            </a:r>
            <a:r>
              <a:rPr lang="de-DE" dirty="0"/>
              <a:t> Layer dabei helfen, diese relevanten Muster zu erkennen.</a:t>
            </a:r>
          </a:p>
          <a:p>
            <a:pPr>
              <a:buFont typeface="+mj-lt"/>
              <a:buAutoNum type="arabicPeriod"/>
            </a:pPr>
            <a:r>
              <a:rPr lang="de-DE" b="1" dirty="0"/>
              <a:t>Komplexität der Daten</a:t>
            </a:r>
            <a:r>
              <a:rPr lang="de-DE" dirty="0"/>
              <a:t>: Wenn die Eingabedaten komplex sind und es wichtig ist, hierarchische Merkmale zu erfassen, sind CNNs oft nützlich. Sie können mehrere Ebenen von Merkmalen lernen, von einfachen Kanten bis hin zu komplexen Formen.</a:t>
            </a:r>
          </a:p>
          <a:p>
            <a:pPr>
              <a:buFont typeface="+mj-lt"/>
              <a:buAutoNum type="arabicPeriod"/>
            </a:pPr>
            <a:r>
              <a:rPr lang="de-DE" b="1" dirty="0"/>
              <a:t>Rechenleistung und Trainingszeit</a:t>
            </a:r>
            <a:r>
              <a:rPr lang="de-DE" dirty="0"/>
              <a:t>: </a:t>
            </a:r>
            <a:r>
              <a:rPr lang="de-DE" dirty="0" err="1"/>
              <a:t>Convolutional</a:t>
            </a:r>
            <a:r>
              <a:rPr lang="de-DE" dirty="0"/>
              <a:t> Layer erhöhen die Anzahl der Parameter im Modell, was zu höheren Rechenanforderungen und längeren Trainingszeiten führen kann. Wenn Ihre Daten nicht von der räumlichen Struktur profitieren oder weniger komplex sind, könnten Sie erwägen, einfachere Modelle ohne </a:t>
            </a:r>
            <a:r>
              <a:rPr lang="de-DE" dirty="0" err="1"/>
              <a:t>Convolutional</a:t>
            </a:r>
            <a:r>
              <a:rPr lang="de-DE" dirty="0"/>
              <a:t> Layer zu verwenden, um die Trainingszeit zu verkürzen.</a:t>
            </a:r>
          </a:p>
          <a:p>
            <a:pPr>
              <a:buFont typeface="+mj-lt"/>
              <a:buAutoNum type="arabicPeriod"/>
            </a:pPr>
            <a:r>
              <a:rPr lang="de-DE" b="1" dirty="0"/>
              <a:t>Experimentieren</a:t>
            </a:r>
            <a:r>
              <a:rPr lang="de-DE" dirty="0"/>
              <a:t>: Die Entscheidung, ob </a:t>
            </a:r>
            <a:r>
              <a:rPr lang="de-DE" dirty="0" err="1"/>
              <a:t>Convolutional</a:t>
            </a:r>
            <a:r>
              <a:rPr lang="de-DE" dirty="0"/>
              <a:t> Layer verwendet werden sollen oder nicht, hängt oft von empirischen Experimenten ab. Sie könnten verschiedene Modelle trainieren und vergleichen, um festzustellen, welches die besten Leistungsergebnisse erzielt.</a:t>
            </a:r>
          </a:p>
          <a:p>
            <a:r>
              <a:rPr lang="de-DE" dirty="0"/>
              <a:t>Insgesamt hängt die Entscheidung davon ab, wie gut die CNN-Architektur die Merkmale der Zustände in Ihrem spezifischen Problem erfassen kann und ob die zusätzliche Komplexität durch die CNNs gerechtfertigt ist. Experimentieren Sie daher am besten mit verschiedenen Modellkonfigurationen, um die beste Leistung zu erzielen.</a:t>
            </a:r>
          </a:p>
          <a:p>
            <a:endParaRPr lang="de-DE" dirty="0"/>
          </a:p>
          <a:p>
            <a:endParaRPr lang="de-DE" dirty="0"/>
          </a:p>
          <a:p>
            <a:endParaRPr lang="de-DE" dirty="0"/>
          </a:p>
          <a:p>
            <a:r>
              <a:rPr lang="de-DE" dirty="0"/>
              <a:t>Die </a:t>
            </a:r>
            <a:r>
              <a:rPr lang="de-DE" dirty="0" err="1"/>
              <a:t>ReLU</a:t>
            </a:r>
            <a:r>
              <a:rPr lang="de-DE" dirty="0"/>
              <a:t> (</a:t>
            </a:r>
            <a:r>
              <a:rPr lang="de-DE" dirty="0" err="1"/>
              <a:t>Rectified</a:t>
            </a:r>
            <a:r>
              <a:rPr lang="de-DE" dirty="0"/>
              <a:t> Linear Unit) Aktivierungsfunktion ist eine nicht-lineare Funktion, die in neuronalen Netzwerken häufig verwendet wird. Sie ist definiert als f(x)=</a:t>
            </a:r>
            <a:r>
              <a:rPr lang="de-DE" dirty="0" err="1"/>
              <a:t>max</a:t>
            </a:r>
            <a:r>
              <a:rPr lang="de-DE" dirty="0"/>
              <a:t>⁡(0,x)</a:t>
            </a:r>
            <a:r>
              <a:rPr lang="de-DE" dirty="0">
                <a:effectLst/>
              </a:rPr>
              <a:t>f</a:t>
            </a:r>
            <a:r>
              <a:rPr lang="de-DE" dirty="0"/>
              <a:t>(x)=</a:t>
            </a:r>
            <a:r>
              <a:rPr lang="de-DE" dirty="0" err="1"/>
              <a:t>max</a:t>
            </a:r>
            <a:r>
              <a:rPr lang="de-DE" dirty="0"/>
              <a:t>(0,x), was bedeutet, dass sie für positive Eingaben den Wert der Eingabe zurückgibt und für negative Eingaben den Wert null zurückgibt.</a:t>
            </a:r>
          </a:p>
          <a:p>
            <a:r>
              <a:rPr lang="de-DE" dirty="0"/>
              <a:t>Die </a:t>
            </a:r>
            <a:r>
              <a:rPr lang="de-DE" dirty="0" err="1"/>
              <a:t>ReLU</a:t>
            </a:r>
            <a:r>
              <a:rPr lang="de-DE" dirty="0"/>
              <a:t>-Aktivierungsfunktion hat mehrere Vorteile, die zu ihrer häufigen Verwendung beitragen:</a:t>
            </a:r>
          </a:p>
          <a:p>
            <a:pPr>
              <a:buFont typeface="+mj-lt"/>
              <a:buAutoNum type="arabicPeriod"/>
            </a:pPr>
            <a:r>
              <a:rPr lang="de-DE" b="1" dirty="0"/>
              <a:t>Einfache Berechnung</a:t>
            </a:r>
            <a:r>
              <a:rPr lang="de-DE" dirty="0"/>
              <a:t>: Die Berechnung von </a:t>
            </a:r>
            <a:r>
              <a:rPr lang="de-DE" dirty="0" err="1"/>
              <a:t>ReLU</a:t>
            </a:r>
            <a:r>
              <a:rPr lang="de-DE" dirty="0"/>
              <a:t> und ihrer Ableitung (Gradienten) ist sehr einfach und effizient, da sie nur eine einfache Schwellenwertoperation durchführt.</a:t>
            </a:r>
          </a:p>
          <a:p>
            <a:pPr>
              <a:buFont typeface="+mj-lt"/>
              <a:buAutoNum type="arabicPeriod"/>
            </a:pPr>
            <a:r>
              <a:rPr lang="de-DE" b="1" dirty="0" err="1"/>
              <a:t>Sparsity</a:t>
            </a:r>
            <a:r>
              <a:rPr lang="de-DE" dirty="0"/>
              <a:t>: </a:t>
            </a:r>
            <a:r>
              <a:rPr lang="de-DE" dirty="0" err="1"/>
              <a:t>ReLU</a:t>
            </a:r>
            <a:r>
              <a:rPr lang="de-DE" dirty="0"/>
              <a:t> führt zu </a:t>
            </a:r>
            <a:r>
              <a:rPr lang="de-DE" dirty="0" err="1"/>
              <a:t>Sparsity</a:t>
            </a:r>
            <a:r>
              <a:rPr lang="de-DE" dirty="0"/>
              <a:t>, indem es negative Aktivierungen auf null setzt. Dies bedeutet, dass weniger Neuronen aktiv sind, was zu einer effizienteren Berechnung und Regularisierung des Modells führen kann.</a:t>
            </a:r>
          </a:p>
          <a:p>
            <a:pPr>
              <a:buFont typeface="+mj-lt"/>
              <a:buAutoNum type="arabicPeriod"/>
            </a:pPr>
            <a:r>
              <a:rPr lang="de-DE" b="1" dirty="0"/>
              <a:t>Vermeidung des Verschwindens des Gradienten</a:t>
            </a:r>
            <a:r>
              <a:rPr lang="de-DE" dirty="0"/>
              <a:t>: Im Vergleich zu Aktivierungsfunktionen wie der Sigmoid-Funktion oder der </a:t>
            </a:r>
            <a:r>
              <a:rPr lang="de-DE" dirty="0" err="1"/>
              <a:t>tanh</a:t>
            </a:r>
            <a:r>
              <a:rPr lang="de-DE" dirty="0"/>
              <a:t>-Funktion vermeidet </a:t>
            </a:r>
            <a:r>
              <a:rPr lang="de-DE" dirty="0" err="1"/>
              <a:t>ReLU</a:t>
            </a:r>
            <a:r>
              <a:rPr lang="de-DE" dirty="0"/>
              <a:t> das Problem des verschwindenden Gradienten in tieferen neuronalen Netzwerken. Dies erleichtert das Training von tieferen Netzwerken, da die Gradienten während des Rückwärtsdurchlaufs besser durch das Netzwerk fließen können.</a:t>
            </a:r>
          </a:p>
          <a:p>
            <a:endParaRPr lang="de-DE" dirty="0"/>
          </a:p>
          <a:p>
            <a:endParaRPr lang="de-DE" dirty="0"/>
          </a:p>
          <a:p>
            <a:endParaRPr lang="de-DE" dirty="0"/>
          </a:p>
        </p:txBody>
      </p:sp>
      <p:sp>
        <p:nvSpPr>
          <p:cNvPr id="4" name="Foliennummernplatzhalter 3">
            <a:extLst>
              <a:ext uri="{FF2B5EF4-FFF2-40B4-BE49-F238E27FC236}">
                <a16:creationId xmlns:a16="http://schemas.microsoft.com/office/drawing/2014/main" id="{37280022-AB0E-E2C5-C567-7A7788D56E52}"/>
              </a:ext>
            </a:extLst>
          </p:cNvPr>
          <p:cNvSpPr>
            <a:spLocks noGrp="1"/>
          </p:cNvSpPr>
          <p:nvPr>
            <p:ph type="sldNum" sz="quarter" idx="5"/>
          </p:nvPr>
        </p:nvSpPr>
        <p:spPr/>
        <p:txBody>
          <a:bodyPr/>
          <a:lstStyle/>
          <a:p>
            <a:fld id="{DC342E70-AED2-49D1-9318-E3E9BFFFA92C}" type="slidenum">
              <a:rPr lang="de-DE" smtClean="0"/>
              <a:t>15</a:t>
            </a:fld>
            <a:endParaRPr lang="de-DE"/>
          </a:p>
        </p:txBody>
      </p:sp>
    </p:spTree>
    <p:extLst>
      <p:ext uri="{BB962C8B-B14F-4D97-AF65-F5344CB8AC3E}">
        <p14:creationId xmlns:p14="http://schemas.microsoft.com/office/powerpoint/2010/main" val="13403893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126514-2D37-CE88-5BA1-BEA9838575AE}"/>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AC8911AD-FA94-E0F3-7449-42373925082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E782C716-79CA-03A6-2092-D901C56BC4E1}"/>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39E4D4A9-502B-86C6-4688-217456231B48}"/>
              </a:ext>
            </a:extLst>
          </p:cNvPr>
          <p:cNvSpPr>
            <a:spLocks noGrp="1"/>
          </p:cNvSpPr>
          <p:nvPr>
            <p:ph type="sldNum" sz="quarter" idx="5"/>
          </p:nvPr>
        </p:nvSpPr>
        <p:spPr/>
        <p:txBody>
          <a:bodyPr/>
          <a:lstStyle/>
          <a:p>
            <a:fld id="{DC342E70-AED2-49D1-9318-E3E9BFFFA92C}" type="slidenum">
              <a:rPr lang="de-DE" smtClean="0"/>
              <a:t>16</a:t>
            </a:fld>
            <a:endParaRPr lang="de-DE"/>
          </a:p>
        </p:txBody>
      </p:sp>
    </p:spTree>
    <p:extLst>
      <p:ext uri="{BB962C8B-B14F-4D97-AF65-F5344CB8AC3E}">
        <p14:creationId xmlns:p14="http://schemas.microsoft.com/office/powerpoint/2010/main" val="42897683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0B61D3-BA4E-7B19-B9EC-7EB748E3977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3CFFDFBB-C22F-65BD-2B14-F38628036013}"/>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3DF442C-9297-F801-F10D-CB562A8EFDF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 and  Reward = </a:t>
            </a:r>
            <a:r>
              <a:rPr lang="en-GB" dirty="0" err="1"/>
              <a:t>number_visited_fields</a:t>
            </a:r>
            <a:r>
              <a:rPr lang="en-GB" dirty="0"/>
              <a:t> * 0.1)</a:t>
            </a:r>
          </a:p>
          <a:p>
            <a:endParaRPr lang="de-DE" dirty="0"/>
          </a:p>
        </p:txBody>
      </p:sp>
      <p:sp>
        <p:nvSpPr>
          <p:cNvPr id="4" name="Foliennummernplatzhalter 3">
            <a:extLst>
              <a:ext uri="{FF2B5EF4-FFF2-40B4-BE49-F238E27FC236}">
                <a16:creationId xmlns:a16="http://schemas.microsoft.com/office/drawing/2014/main" id="{146F529B-3702-4313-9B0A-5EC6A2243FE1}"/>
              </a:ext>
            </a:extLst>
          </p:cNvPr>
          <p:cNvSpPr>
            <a:spLocks noGrp="1"/>
          </p:cNvSpPr>
          <p:nvPr>
            <p:ph type="sldNum" sz="quarter" idx="5"/>
          </p:nvPr>
        </p:nvSpPr>
        <p:spPr/>
        <p:txBody>
          <a:bodyPr/>
          <a:lstStyle/>
          <a:p>
            <a:fld id="{DC342E70-AED2-49D1-9318-E3E9BFFFA92C}" type="slidenum">
              <a:rPr lang="de-DE" smtClean="0"/>
              <a:t>17</a:t>
            </a:fld>
            <a:endParaRPr lang="de-DE"/>
          </a:p>
        </p:txBody>
      </p:sp>
    </p:spTree>
    <p:extLst>
      <p:ext uri="{BB962C8B-B14F-4D97-AF65-F5344CB8AC3E}">
        <p14:creationId xmlns:p14="http://schemas.microsoft.com/office/powerpoint/2010/main" val="25503623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7949B-FABD-5974-03CE-311606552B5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E3A1B605-553A-1CF4-7A3C-7868C0FD6B1F}"/>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9A2443CD-0CB4-C842-4929-D726DF376236}"/>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204DA33C-2132-29CE-B999-0B9234BB2673}"/>
              </a:ext>
            </a:extLst>
          </p:cNvPr>
          <p:cNvSpPr>
            <a:spLocks noGrp="1"/>
          </p:cNvSpPr>
          <p:nvPr>
            <p:ph type="sldNum" sz="quarter" idx="5"/>
          </p:nvPr>
        </p:nvSpPr>
        <p:spPr/>
        <p:txBody>
          <a:bodyPr/>
          <a:lstStyle/>
          <a:p>
            <a:fld id="{DC342E70-AED2-49D1-9318-E3E9BFFFA92C}" type="slidenum">
              <a:rPr lang="de-DE" smtClean="0"/>
              <a:t>18</a:t>
            </a:fld>
            <a:endParaRPr lang="de-DE"/>
          </a:p>
        </p:txBody>
      </p:sp>
    </p:spTree>
    <p:extLst>
      <p:ext uri="{BB962C8B-B14F-4D97-AF65-F5344CB8AC3E}">
        <p14:creationId xmlns:p14="http://schemas.microsoft.com/office/powerpoint/2010/main" val="14667767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C907AB-2A54-01CB-9CB8-A3AE9375B7C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9E551C49-3B10-F736-D3CB-1D94BAED0864}"/>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3B8992F-DBF2-BC81-AF29-17D67DB00D48}"/>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589C8D5C-626A-9598-122E-D7FA952CF397}"/>
              </a:ext>
            </a:extLst>
          </p:cNvPr>
          <p:cNvSpPr>
            <a:spLocks noGrp="1"/>
          </p:cNvSpPr>
          <p:nvPr>
            <p:ph type="sldNum" sz="quarter" idx="5"/>
          </p:nvPr>
        </p:nvSpPr>
        <p:spPr/>
        <p:txBody>
          <a:bodyPr/>
          <a:lstStyle/>
          <a:p>
            <a:fld id="{DC342E70-AED2-49D1-9318-E3E9BFFFA92C}" type="slidenum">
              <a:rPr lang="de-DE" smtClean="0"/>
              <a:t>19</a:t>
            </a:fld>
            <a:endParaRPr lang="de-DE"/>
          </a:p>
        </p:txBody>
      </p:sp>
    </p:spTree>
    <p:extLst>
      <p:ext uri="{BB962C8B-B14F-4D97-AF65-F5344CB8AC3E}">
        <p14:creationId xmlns:p14="http://schemas.microsoft.com/office/powerpoint/2010/main" val="18226938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2C6530-A2A8-EB50-4872-983004A84A88}"/>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A5ACBAD5-1743-904C-71B8-C7D48C233A71}"/>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C05532A-2794-3523-75E2-F394ECA40404}"/>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B7A74C26-A2E2-859A-41E7-7E5D893FB9C2}"/>
              </a:ext>
            </a:extLst>
          </p:cNvPr>
          <p:cNvSpPr>
            <a:spLocks noGrp="1"/>
          </p:cNvSpPr>
          <p:nvPr>
            <p:ph type="sldNum" sz="quarter" idx="5"/>
          </p:nvPr>
        </p:nvSpPr>
        <p:spPr/>
        <p:txBody>
          <a:bodyPr/>
          <a:lstStyle/>
          <a:p>
            <a:fld id="{DC342E70-AED2-49D1-9318-E3E9BFFFA92C}" type="slidenum">
              <a:rPr lang="de-DE" smtClean="0"/>
              <a:t>20</a:t>
            </a:fld>
            <a:endParaRPr lang="de-DE"/>
          </a:p>
        </p:txBody>
      </p:sp>
    </p:spTree>
    <p:extLst>
      <p:ext uri="{BB962C8B-B14F-4D97-AF65-F5344CB8AC3E}">
        <p14:creationId xmlns:p14="http://schemas.microsoft.com/office/powerpoint/2010/main" val="4025123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15307E-3939-178A-9B58-1CB4C8E98E5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17E7D58-EE2D-66B0-8051-970E4A35A5D8}"/>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2D39756-252E-2EB5-22BA-474505E7BAC6}"/>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E11808E0-3632-2804-10A9-92CC03551AB4}"/>
              </a:ext>
            </a:extLst>
          </p:cNvPr>
          <p:cNvSpPr>
            <a:spLocks noGrp="1"/>
          </p:cNvSpPr>
          <p:nvPr>
            <p:ph type="sldNum" sz="quarter" idx="5"/>
          </p:nvPr>
        </p:nvSpPr>
        <p:spPr/>
        <p:txBody>
          <a:bodyPr/>
          <a:lstStyle/>
          <a:p>
            <a:fld id="{DC342E70-AED2-49D1-9318-E3E9BFFFA92C}" type="slidenum">
              <a:rPr lang="de-DE" smtClean="0"/>
              <a:t>3</a:t>
            </a:fld>
            <a:endParaRPr lang="de-DE"/>
          </a:p>
        </p:txBody>
      </p:sp>
    </p:spTree>
    <p:extLst>
      <p:ext uri="{BB962C8B-B14F-4D97-AF65-F5344CB8AC3E}">
        <p14:creationId xmlns:p14="http://schemas.microsoft.com/office/powerpoint/2010/main" val="81461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72096-E61F-4C0F-F022-B96BCDFD251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A48DF99E-E78E-052A-61F6-A808773E6FCC}"/>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998C5139-EBD4-411D-1E3B-BC5E40F47D1B}"/>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DEF2E367-3B45-1ACA-37E9-E2523DDBB868}"/>
              </a:ext>
            </a:extLst>
          </p:cNvPr>
          <p:cNvSpPr>
            <a:spLocks noGrp="1"/>
          </p:cNvSpPr>
          <p:nvPr>
            <p:ph type="sldNum" sz="quarter" idx="5"/>
          </p:nvPr>
        </p:nvSpPr>
        <p:spPr/>
        <p:txBody>
          <a:bodyPr/>
          <a:lstStyle/>
          <a:p>
            <a:fld id="{DC342E70-AED2-49D1-9318-E3E9BFFFA92C}" type="slidenum">
              <a:rPr lang="de-DE" smtClean="0"/>
              <a:t>21</a:t>
            </a:fld>
            <a:endParaRPr lang="de-DE"/>
          </a:p>
        </p:txBody>
      </p:sp>
    </p:spTree>
    <p:extLst>
      <p:ext uri="{BB962C8B-B14F-4D97-AF65-F5344CB8AC3E}">
        <p14:creationId xmlns:p14="http://schemas.microsoft.com/office/powerpoint/2010/main" val="3781997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612AB1-98BD-9FF0-002C-E206C474F3D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923F75E-1634-FD06-D21E-B3E6C5B9DC04}"/>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3650FE10-B217-EAF6-FDE0-D39EE4E585F6}"/>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794852B6-EDC1-AAA9-0C63-88D1601E40DF}"/>
              </a:ext>
            </a:extLst>
          </p:cNvPr>
          <p:cNvSpPr>
            <a:spLocks noGrp="1"/>
          </p:cNvSpPr>
          <p:nvPr>
            <p:ph type="sldNum" sz="quarter" idx="5"/>
          </p:nvPr>
        </p:nvSpPr>
        <p:spPr/>
        <p:txBody>
          <a:bodyPr/>
          <a:lstStyle/>
          <a:p>
            <a:fld id="{DC342E70-AED2-49D1-9318-E3E9BFFFA92C}" type="slidenum">
              <a:rPr lang="de-DE" smtClean="0"/>
              <a:t>22</a:t>
            </a:fld>
            <a:endParaRPr lang="de-DE"/>
          </a:p>
        </p:txBody>
      </p:sp>
    </p:spTree>
    <p:extLst>
      <p:ext uri="{BB962C8B-B14F-4D97-AF65-F5344CB8AC3E}">
        <p14:creationId xmlns:p14="http://schemas.microsoft.com/office/powerpoint/2010/main" val="5457232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B9F6C7-67F9-A425-40F4-01AD3CDADEA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5E3F2ADB-D310-FA71-5486-C9100C9507C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D826CB7C-4478-2750-8002-9FA16BB9EE4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https://hub.packtpub.com/convolutional-neural-networks-reinforcement-learning/</a:t>
            </a:r>
            <a:endParaRPr lang="de-DE" dirty="0"/>
          </a:p>
        </p:txBody>
      </p:sp>
      <p:sp>
        <p:nvSpPr>
          <p:cNvPr id="4" name="Foliennummernplatzhalter 3">
            <a:extLst>
              <a:ext uri="{FF2B5EF4-FFF2-40B4-BE49-F238E27FC236}">
                <a16:creationId xmlns:a16="http://schemas.microsoft.com/office/drawing/2014/main" id="{55DDE816-BA18-8105-B15A-780A3E776B9F}"/>
              </a:ext>
            </a:extLst>
          </p:cNvPr>
          <p:cNvSpPr>
            <a:spLocks noGrp="1"/>
          </p:cNvSpPr>
          <p:nvPr>
            <p:ph type="sldNum" sz="quarter" idx="5"/>
          </p:nvPr>
        </p:nvSpPr>
        <p:spPr/>
        <p:txBody>
          <a:bodyPr/>
          <a:lstStyle/>
          <a:p>
            <a:fld id="{DC342E70-AED2-49D1-9318-E3E9BFFFA92C}" type="slidenum">
              <a:rPr lang="de-DE" smtClean="0"/>
              <a:t>23</a:t>
            </a:fld>
            <a:endParaRPr lang="de-DE"/>
          </a:p>
        </p:txBody>
      </p:sp>
    </p:spTree>
    <p:extLst>
      <p:ext uri="{BB962C8B-B14F-4D97-AF65-F5344CB8AC3E}">
        <p14:creationId xmlns:p14="http://schemas.microsoft.com/office/powerpoint/2010/main" val="8655949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E074B6-43F0-84F8-3122-7214E16830D1}"/>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9DC8DDEA-99EB-0A65-B720-9E263C32DA48}"/>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232619AC-930C-ECFB-2EA8-783DE47D8B7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delay helps to stabilize the training process by providing fixed targets for a certain number of iterations.</a:t>
            </a:r>
            <a:endParaRPr lang="en-GB" sz="1200" dirty="0"/>
          </a:p>
          <a:p>
            <a:endParaRPr lang="de-DE" dirty="0"/>
          </a:p>
        </p:txBody>
      </p:sp>
      <p:sp>
        <p:nvSpPr>
          <p:cNvPr id="4" name="Foliennummernplatzhalter 3">
            <a:extLst>
              <a:ext uri="{FF2B5EF4-FFF2-40B4-BE49-F238E27FC236}">
                <a16:creationId xmlns:a16="http://schemas.microsoft.com/office/drawing/2014/main" id="{CB62DC80-8F58-6E2C-8EFB-118B656661E9}"/>
              </a:ext>
            </a:extLst>
          </p:cNvPr>
          <p:cNvSpPr>
            <a:spLocks noGrp="1"/>
          </p:cNvSpPr>
          <p:nvPr>
            <p:ph type="sldNum" sz="quarter" idx="5"/>
          </p:nvPr>
        </p:nvSpPr>
        <p:spPr/>
        <p:txBody>
          <a:bodyPr/>
          <a:lstStyle/>
          <a:p>
            <a:fld id="{DC342E70-AED2-49D1-9318-E3E9BFFFA92C}" type="slidenum">
              <a:rPr lang="de-DE" smtClean="0"/>
              <a:t>24</a:t>
            </a:fld>
            <a:endParaRPr lang="de-DE"/>
          </a:p>
        </p:txBody>
      </p:sp>
    </p:spTree>
    <p:extLst>
      <p:ext uri="{BB962C8B-B14F-4D97-AF65-F5344CB8AC3E}">
        <p14:creationId xmlns:p14="http://schemas.microsoft.com/office/powerpoint/2010/main" val="21080874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CBA663-A307-D13A-231F-83078DFC4CE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01AF473-3D35-EBEF-5617-44D531CC161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97C39F42-F68B-8236-10BD-2423E1C7E0B1}"/>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6F995395-9AF1-B543-1AC5-654DB9AFDA3E}"/>
              </a:ext>
            </a:extLst>
          </p:cNvPr>
          <p:cNvSpPr>
            <a:spLocks noGrp="1"/>
          </p:cNvSpPr>
          <p:nvPr>
            <p:ph type="sldNum" sz="quarter" idx="5"/>
          </p:nvPr>
        </p:nvSpPr>
        <p:spPr/>
        <p:txBody>
          <a:bodyPr/>
          <a:lstStyle/>
          <a:p>
            <a:fld id="{DC342E70-AED2-49D1-9318-E3E9BFFFA92C}" type="slidenum">
              <a:rPr lang="de-DE" smtClean="0"/>
              <a:t>25</a:t>
            </a:fld>
            <a:endParaRPr lang="de-DE"/>
          </a:p>
        </p:txBody>
      </p:sp>
    </p:spTree>
    <p:extLst>
      <p:ext uri="{BB962C8B-B14F-4D97-AF65-F5344CB8AC3E}">
        <p14:creationId xmlns:p14="http://schemas.microsoft.com/office/powerpoint/2010/main" val="3615532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64FE93-965D-8CAA-2F34-E69017FC24EA}"/>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37F27B8-8215-ECA4-DF79-A8D6EA6C0AE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36E9494A-B4E9-E3C5-2625-E1455221F3A8}"/>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91A4E620-07CB-3118-C0C7-F0FF7B91095B}"/>
              </a:ext>
            </a:extLst>
          </p:cNvPr>
          <p:cNvSpPr>
            <a:spLocks noGrp="1"/>
          </p:cNvSpPr>
          <p:nvPr>
            <p:ph type="sldNum" sz="quarter" idx="5"/>
          </p:nvPr>
        </p:nvSpPr>
        <p:spPr/>
        <p:txBody>
          <a:bodyPr/>
          <a:lstStyle/>
          <a:p>
            <a:fld id="{DC342E70-AED2-49D1-9318-E3E9BFFFA92C}" type="slidenum">
              <a:rPr lang="de-DE" smtClean="0"/>
              <a:t>26</a:t>
            </a:fld>
            <a:endParaRPr lang="de-DE"/>
          </a:p>
        </p:txBody>
      </p:sp>
    </p:spTree>
    <p:extLst>
      <p:ext uri="{BB962C8B-B14F-4D97-AF65-F5344CB8AC3E}">
        <p14:creationId xmlns:p14="http://schemas.microsoft.com/office/powerpoint/2010/main" val="11306214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DC342E70-AED2-49D1-9318-E3E9BFFFA92C}" type="slidenum">
              <a:rPr lang="de-DE" smtClean="0"/>
              <a:t>27</a:t>
            </a:fld>
            <a:endParaRPr lang="de-DE"/>
          </a:p>
        </p:txBody>
      </p:sp>
    </p:spTree>
    <p:extLst>
      <p:ext uri="{BB962C8B-B14F-4D97-AF65-F5344CB8AC3E}">
        <p14:creationId xmlns:p14="http://schemas.microsoft.com/office/powerpoint/2010/main" val="39472432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A71EA0-67D4-6A3F-924F-1469DD846A28}"/>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0EA35BC0-EF51-8911-26DE-C0384776557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308B59AA-C4FE-D737-5A1E-F56EFB8AB625}"/>
              </a:ext>
            </a:extLst>
          </p:cNvPr>
          <p:cNvSpPr>
            <a:spLocks noGrp="1"/>
          </p:cNvSpPr>
          <p:nvPr>
            <p:ph type="body" idx="1"/>
          </p:nvPr>
        </p:nvSpPr>
        <p:spPr/>
        <p:txBody>
          <a:bodyPr/>
          <a:lstStyle/>
          <a:p>
            <a:r>
              <a:rPr lang="de-DE" dirty="0"/>
              <a:t>Warum </a:t>
            </a:r>
            <a:r>
              <a:rPr lang="de-DE" dirty="0" err="1"/>
              <a:t>convolutional</a:t>
            </a:r>
            <a:r>
              <a:rPr lang="de-DE" dirty="0"/>
              <a:t> </a:t>
            </a:r>
            <a:r>
              <a:rPr lang="de-DE" dirty="0" err="1"/>
              <a:t>layer</a:t>
            </a:r>
            <a:r>
              <a:rPr lang="de-DE" dirty="0"/>
              <a:t>:</a:t>
            </a:r>
          </a:p>
          <a:p>
            <a:endParaRPr lang="de-DE" dirty="0"/>
          </a:p>
          <a:p>
            <a:pPr>
              <a:buFont typeface="+mj-lt"/>
              <a:buAutoNum type="arabicPeriod"/>
            </a:pPr>
            <a:r>
              <a:rPr lang="de-DE" b="1" dirty="0"/>
              <a:t>Feature-Extraktion</a:t>
            </a:r>
            <a:r>
              <a:rPr lang="de-DE" dirty="0"/>
              <a:t>: </a:t>
            </a:r>
            <a:r>
              <a:rPr lang="de-DE" dirty="0" err="1"/>
              <a:t>Convolutional</a:t>
            </a:r>
            <a:r>
              <a:rPr lang="de-DE" dirty="0"/>
              <a:t> Layer sind gut darin, räumliche Muster in den Daten zu erkennen, was oft wichtig ist, wenn die räumliche Anordnung der Daten relevant ist. Wenn die räumliche Anordnung der Zustände in Ihrem Problem wichtig ist (zum Beispiel bei Bildern), können </a:t>
            </a:r>
            <a:r>
              <a:rPr lang="de-DE" dirty="0" err="1"/>
              <a:t>Convolutional</a:t>
            </a:r>
            <a:r>
              <a:rPr lang="de-DE" dirty="0"/>
              <a:t> Layer dabei helfen, diese relevanten Muster zu erkennen.</a:t>
            </a:r>
          </a:p>
          <a:p>
            <a:pPr>
              <a:buFont typeface="+mj-lt"/>
              <a:buAutoNum type="arabicPeriod"/>
            </a:pPr>
            <a:r>
              <a:rPr lang="de-DE" b="1" dirty="0"/>
              <a:t>Komplexität der Daten</a:t>
            </a:r>
            <a:r>
              <a:rPr lang="de-DE" dirty="0"/>
              <a:t>: Wenn die Eingabedaten komplex sind und es wichtig ist, hierarchische Merkmale zu erfassen, sind CNNs oft nützlich. Sie können mehrere Ebenen von Merkmalen lernen, von einfachen Kanten bis hin zu komplexen Formen.</a:t>
            </a:r>
          </a:p>
          <a:p>
            <a:pPr>
              <a:buFont typeface="+mj-lt"/>
              <a:buAutoNum type="arabicPeriod"/>
            </a:pPr>
            <a:r>
              <a:rPr lang="de-DE" b="1" dirty="0"/>
              <a:t>Rechenleistung und Trainingszeit</a:t>
            </a:r>
            <a:r>
              <a:rPr lang="de-DE" dirty="0"/>
              <a:t>: </a:t>
            </a:r>
            <a:r>
              <a:rPr lang="de-DE" dirty="0" err="1"/>
              <a:t>Convolutional</a:t>
            </a:r>
            <a:r>
              <a:rPr lang="de-DE" dirty="0"/>
              <a:t> Layer erhöhen die Anzahl der Parameter im Modell, was zu höheren Rechenanforderungen und längeren Trainingszeiten führen kann. Wenn Ihre Daten nicht von der räumlichen Struktur profitieren oder weniger komplex sind, könnten Sie erwägen, einfachere Modelle ohne </a:t>
            </a:r>
            <a:r>
              <a:rPr lang="de-DE" dirty="0" err="1"/>
              <a:t>Convolutional</a:t>
            </a:r>
            <a:r>
              <a:rPr lang="de-DE" dirty="0"/>
              <a:t> Layer zu verwenden, um die Trainingszeit zu verkürzen.</a:t>
            </a:r>
          </a:p>
          <a:p>
            <a:pPr>
              <a:buFont typeface="+mj-lt"/>
              <a:buAutoNum type="arabicPeriod"/>
            </a:pPr>
            <a:r>
              <a:rPr lang="de-DE" b="1" dirty="0"/>
              <a:t>Experimentieren</a:t>
            </a:r>
            <a:r>
              <a:rPr lang="de-DE" dirty="0"/>
              <a:t>: Die Entscheidung, ob </a:t>
            </a:r>
            <a:r>
              <a:rPr lang="de-DE" dirty="0" err="1"/>
              <a:t>Convolutional</a:t>
            </a:r>
            <a:r>
              <a:rPr lang="de-DE" dirty="0"/>
              <a:t> Layer verwendet werden sollen oder nicht, hängt oft von empirischen Experimenten ab. Sie könnten verschiedene Modelle trainieren und vergleichen, um festzustellen, welches die besten Leistungsergebnisse erzielt.</a:t>
            </a:r>
          </a:p>
          <a:p>
            <a:r>
              <a:rPr lang="de-DE" dirty="0"/>
              <a:t>Insgesamt hängt die Entscheidung davon ab, wie gut die CNN-Architektur die Merkmale der Zustände in Ihrem spezifischen Problem erfassen kann und ob die zusätzliche Komplexität durch die CNNs gerechtfertigt ist. Experimentieren Sie daher am besten mit verschiedenen Modellkonfigurationen, um die beste Leistung zu erzielen.</a:t>
            </a:r>
          </a:p>
          <a:p>
            <a:endParaRPr lang="de-DE" dirty="0"/>
          </a:p>
        </p:txBody>
      </p:sp>
      <p:sp>
        <p:nvSpPr>
          <p:cNvPr id="4" name="Foliennummernplatzhalter 3">
            <a:extLst>
              <a:ext uri="{FF2B5EF4-FFF2-40B4-BE49-F238E27FC236}">
                <a16:creationId xmlns:a16="http://schemas.microsoft.com/office/drawing/2014/main" id="{F4A21732-3203-B942-4EC0-05F5600337D7}"/>
              </a:ext>
            </a:extLst>
          </p:cNvPr>
          <p:cNvSpPr>
            <a:spLocks noGrp="1"/>
          </p:cNvSpPr>
          <p:nvPr>
            <p:ph type="sldNum" sz="quarter" idx="5"/>
          </p:nvPr>
        </p:nvSpPr>
        <p:spPr/>
        <p:txBody>
          <a:bodyPr/>
          <a:lstStyle/>
          <a:p>
            <a:fld id="{DC342E70-AED2-49D1-9318-E3E9BFFFA92C}" type="slidenum">
              <a:rPr lang="de-DE" smtClean="0"/>
              <a:t>28</a:t>
            </a:fld>
            <a:endParaRPr lang="de-DE"/>
          </a:p>
        </p:txBody>
      </p:sp>
    </p:spTree>
    <p:extLst>
      <p:ext uri="{BB962C8B-B14F-4D97-AF65-F5344CB8AC3E}">
        <p14:creationId xmlns:p14="http://schemas.microsoft.com/office/powerpoint/2010/main" val="22683990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DC342E70-AED2-49D1-9318-E3E9BFFFA92C}" type="slidenum">
              <a:rPr lang="de-DE" smtClean="0"/>
              <a:t>4</a:t>
            </a:fld>
            <a:endParaRPr lang="de-DE"/>
          </a:p>
        </p:txBody>
      </p:sp>
    </p:spTree>
    <p:extLst>
      <p:ext uri="{BB962C8B-B14F-4D97-AF65-F5344CB8AC3E}">
        <p14:creationId xmlns:p14="http://schemas.microsoft.com/office/powerpoint/2010/main" val="2731051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AB3ACF-CB48-0963-9772-4D0C409E66F0}"/>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9A4DA350-1CB8-D850-E2E6-D5BA38FFC3E3}"/>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A44ACD0-AAE3-D7F6-3C29-F59DA61396FE}"/>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9F43A6DC-37FB-59BE-CFA4-9D0F6A83F246}"/>
              </a:ext>
            </a:extLst>
          </p:cNvPr>
          <p:cNvSpPr>
            <a:spLocks noGrp="1"/>
          </p:cNvSpPr>
          <p:nvPr>
            <p:ph type="sldNum" sz="quarter" idx="5"/>
          </p:nvPr>
        </p:nvSpPr>
        <p:spPr/>
        <p:txBody>
          <a:bodyPr/>
          <a:lstStyle/>
          <a:p>
            <a:fld id="{DC342E70-AED2-49D1-9318-E3E9BFFFA92C}" type="slidenum">
              <a:rPr lang="de-DE" smtClean="0"/>
              <a:t>5</a:t>
            </a:fld>
            <a:endParaRPr lang="de-DE"/>
          </a:p>
        </p:txBody>
      </p:sp>
    </p:spTree>
    <p:extLst>
      <p:ext uri="{BB962C8B-B14F-4D97-AF65-F5344CB8AC3E}">
        <p14:creationId xmlns:p14="http://schemas.microsoft.com/office/powerpoint/2010/main" val="2785288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DC342E70-AED2-49D1-9318-E3E9BFFFA92C}" type="slidenum">
              <a:rPr lang="de-DE" smtClean="0"/>
              <a:t>6</a:t>
            </a:fld>
            <a:endParaRPr lang="de-DE"/>
          </a:p>
        </p:txBody>
      </p:sp>
    </p:spTree>
    <p:extLst>
      <p:ext uri="{BB962C8B-B14F-4D97-AF65-F5344CB8AC3E}">
        <p14:creationId xmlns:p14="http://schemas.microsoft.com/office/powerpoint/2010/main" val="2707222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8B8143-5F41-21B8-C881-972E0C09C43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25F9891C-CC31-DB1D-0A52-8C5E72D41CB5}"/>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54299D9-971C-4C7F-52BD-CB30CCBB0E76}"/>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91B3506E-B748-7C85-6F1C-8C0D6C6E7F30}"/>
              </a:ext>
            </a:extLst>
          </p:cNvPr>
          <p:cNvSpPr>
            <a:spLocks noGrp="1"/>
          </p:cNvSpPr>
          <p:nvPr>
            <p:ph type="sldNum" sz="quarter" idx="5"/>
          </p:nvPr>
        </p:nvSpPr>
        <p:spPr/>
        <p:txBody>
          <a:bodyPr/>
          <a:lstStyle/>
          <a:p>
            <a:fld id="{DC342E70-AED2-49D1-9318-E3E9BFFFA92C}" type="slidenum">
              <a:rPr lang="de-DE" smtClean="0"/>
              <a:t>7</a:t>
            </a:fld>
            <a:endParaRPr lang="de-DE"/>
          </a:p>
        </p:txBody>
      </p:sp>
    </p:spTree>
    <p:extLst>
      <p:ext uri="{BB962C8B-B14F-4D97-AF65-F5344CB8AC3E}">
        <p14:creationId xmlns:p14="http://schemas.microsoft.com/office/powerpoint/2010/main" val="2572414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456BB4-7448-2EEB-BCF0-3F0A6EDED9D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42E8E3BC-F537-3C4C-85C7-674B5BD3DA5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61C22AF-3394-D638-B603-9759001E16B4}"/>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59052A50-A82D-5139-F317-89C09AA851F7}"/>
              </a:ext>
            </a:extLst>
          </p:cNvPr>
          <p:cNvSpPr>
            <a:spLocks noGrp="1"/>
          </p:cNvSpPr>
          <p:nvPr>
            <p:ph type="sldNum" sz="quarter" idx="5"/>
          </p:nvPr>
        </p:nvSpPr>
        <p:spPr/>
        <p:txBody>
          <a:bodyPr/>
          <a:lstStyle/>
          <a:p>
            <a:fld id="{DC342E70-AED2-49D1-9318-E3E9BFFFA92C}" type="slidenum">
              <a:rPr lang="de-DE" smtClean="0"/>
              <a:t>8</a:t>
            </a:fld>
            <a:endParaRPr lang="de-DE"/>
          </a:p>
        </p:txBody>
      </p:sp>
    </p:spTree>
    <p:extLst>
      <p:ext uri="{BB962C8B-B14F-4D97-AF65-F5344CB8AC3E}">
        <p14:creationId xmlns:p14="http://schemas.microsoft.com/office/powerpoint/2010/main" val="5965939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723BDD-3E1A-790A-633F-312E85B91C1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A8C4DCA1-E6D6-61CA-CDAC-91D4F74963C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2E93BD9-4CC3-082B-0DA4-1A151076C762}"/>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EF7D957B-FC57-DB74-E192-75FE62D6B24A}"/>
              </a:ext>
            </a:extLst>
          </p:cNvPr>
          <p:cNvSpPr>
            <a:spLocks noGrp="1"/>
          </p:cNvSpPr>
          <p:nvPr>
            <p:ph type="sldNum" sz="quarter" idx="5"/>
          </p:nvPr>
        </p:nvSpPr>
        <p:spPr/>
        <p:txBody>
          <a:bodyPr/>
          <a:lstStyle/>
          <a:p>
            <a:fld id="{DC342E70-AED2-49D1-9318-E3E9BFFFA92C}" type="slidenum">
              <a:rPr lang="de-DE" smtClean="0"/>
              <a:t>9</a:t>
            </a:fld>
            <a:endParaRPr lang="de-DE"/>
          </a:p>
        </p:txBody>
      </p:sp>
    </p:spTree>
    <p:extLst>
      <p:ext uri="{BB962C8B-B14F-4D97-AF65-F5344CB8AC3E}">
        <p14:creationId xmlns:p14="http://schemas.microsoft.com/office/powerpoint/2010/main" val="28126964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BDAAAD-73D9-95BC-425A-E8CCC8D1296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67C9484A-6489-84A3-FC3B-FA2657A53C75}"/>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7F4FC3C-1EB5-C6EB-74D8-5D8E78616FD2}"/>
              </a:ext>
            </a:extLst>
          </p:cNvPr>
          <p:cNvSpPr>
            <a:spLocks noGrp="1"/>
          </p:cNvSpPr>
          <p:nvPr>
            <p:ph type="body" idx="1"/>
          </p:nvPr>
        </p:nvSpPr>
        <p:spPr/>
        <p:txBody>
          <a:bodyPr/>
          <a:lstStyle/>
          <a:p>
            <a:r>
              <a:rPr lang="de-DE" dirty="0"/>
              <a:t>The </a:t>
            </a:r>
            <a:r>
              <a:rPr lang="de-DE" dirty="0" err="1"/>
              <a:t>sheeps</a:t>
            </a:r>
            <a:r>
              <a:rPr lang="de-DE" dirty="0"/>
              <a:t> </a:t>
            </a:r>
            <a:r>
              <a:rPr lang="de-DE" dirty="0" err="1"/>
              <a:t>are</a:t>
            </a:r>
            <a:r>
              <a:rPr lang="de-DE" dirty="0"/>
              <a:t> </a:t>
            </a:r>
            <a:r>
              <a:rPr lang="de-DE" dirty="0" err="1"/>
              <a:t>moving</a:t>
            </a:r>
            <a:r>
              <a:rPr lang="de-DE" dirty="0"/>
              <a:t> </a:t>
            </a:r>
            <a:r>
              <a:rPr lang="de-DE" dirty="0" err="1"/>
              <a:t>randomly</a:t>
            </a:r>
            <a:r>
              <a:rPr lang="de-DE" dirty="0"/>
              <a:t> </a:t>
            </a:r>
            <a:r>
              <a:rPr lang="de-DE" dirty="0" err="1"/>
              <a:t>around</a:t>
            </a:r>
            <a:endParaRPr lang="de-DE" dirty="0"/>
          </a:p>
          <a:p>
            <a:r>
              <a:rPr lang="de-DE" dirty="0"/>
              <a:t>The </a:t>
            </a:r>
            <a:r>
              <a:rPr lang="de-DE" dirty="0" err="1"/>
              <a:t>speed</a:t>
            </a:r>
            <a:r>
              <a:rPr lang="de-DE" dirty="0"/>
              <a:t> </a:t>
            </a:r>
            <a:r>
              <a:rPr lang="de-DE" dirty="0" err="1"/>
              <a:t>of</a:t>
            </a:r>
            <a:r>
              <a:rPr lang="de-DE" dirty="0"/>
              <a:t> </a:t>
            </a:r>
            <a:r>
              <a:rPr lang="de-DE" dirty="0" err="1"/>
              <a:t>the</a:t>
            </a:r>
            <a:r>
              <a:rPr lang="de-DE" dirty="0"/>
              <a:t> </a:t>
            </a:r>
            <a:r>
              <a:rPr lang="de-DE" dirty="0" err="1"/>
              <a:t>sheeps</a:t>
            </a:r>
            <a:r>
              <a:rPr lang="de-DE" dirty="0"/>
              <a:t> </a:t>
            </a:r>
            <a:r>
              <a:rPr lang="de-DE" dirty="0" err="1"/>
              <a:t>is</a:t>
            </a:r>
            <a:r>
              <a:rPr lang="de-DE" dirty="0"/>
              <a:t> 20% </a:t>
            </a:r>
            <a:r>
              <a:rPr lang="de-DE" dirty="0" err="1"/>
              <a:t>the</a:t>
            </a:r>
            <a:r>
              <a:rPr lang="de-DE" dirty="0"/>
              <a:t> </a:t>
            </a:r>
            <a:r>
              <a:rPr lang="de-DE" dirty="0" err="1"/>
              <a:t>speed</a:t>
            </a:r>
            <a:r>
              <a:rPr lang="de-DE" dirty="0"/>
              <a:t> </a:t>
            </a:r>
            <a:r>
              <a:rPr lang="de-DE" dirty="0" err="1"/>
              <a:t>of</a:t>
            </a:r>
            <a:r>
              <a:rPr lang="de-DE" dirty="0"/>
              <a:t> </a:t>
            </a:r>
            <a:r>
              <a:rPr lang="de-DE" dirty="0" err="1"/>
              <a:t>the</a:t>
            </a:r>
            <a:r>
              <a:rPr lang="de-DE" dirty="0"/>
              <a:t> </a:t>
            </a:r>
            <a:r>
              <a:rPr lang="de-DE" dirty="0" err="1"/>
              <a:t>mover</a:t>
            </a:r>
            <a:r>
              <a:rPr lang="de-DE" dirty="0"/>
              <a:t> </a:t>
            </a:r>
            <a:r>
              <a:rPr lang="de-DE" dirty="0">
                <a:sym typeface="Wingdings" panose="05000000000000000000" pitchFamily="2" charset="2"/>
              </a:rPr>
              <a:t> </a:t>
            </a:r>
            <a:r>
              <a:rPr lang="de-DE" dirty="0" err="1">
                <a:sym typeface="Wingdings" panose="05000000000000000000" pitchFamily="2" charset="2"/>
              </a:rPr>
              <a:t>when</a:t>
            </a:r>
            <a:r>
              <a:rPr lang="de-DE" dirty="0">
                <a:sym typeface="Wingdings" panose="05000000000000000000" pitchFamily="2" charset="2"/>
              </a:rPr>
              <a:t> </a:t>
            </a:r>
            <a:r>
              <a:rPr lang="de-DE" dirty="0" err="1">
                <a:sym typeface="Wingdings" panose="05000000000000000000" pitchFamily="2" charset="2"/>
              </a:rPr>
              <a:t>the</a:t>
            </a:r>
            <a:r>
              <a:rPr lang="de-DE" dirty="0">
                <a:sym typeface="Wingdings" panose="05000000000000000000" pitchFamily="2" charset="2"/>
              </a:rPr>
              <a:t> </a:t>
            </a:r>
            <a:r>
              <a:rPr lang="de-DE" dirty="0" err="1">
                <a:sym typeface="Wingdings" panose="05000000000000000000" pitchFamily="2" charset="2"/>
              </a:rPr>
              <a:t>mover</a:t>
            </a:r>
            <a:r>
              <a:rPr lang="de-DE" dirty="0">
                <a:sym typeface="Wingdings" panose="05000000000000000000" pitchFamily="2" charset="2"/>
              </a:rPr>
              <a:t> </a:t>
            </a:r>
            <a:r>
              <a:rPr lang="de-DE" dirty="0" err="1">
                <a:sym typeface="Wingdings" panose="05000000000000000000" pitchFamily="2" charset="2"/>
              </a:rPr>
              <a:t>moves</a:t>
            </a:r>
            <a:r>
              <a:rPr lang="de-DE" dirty="0">
                <a:sym typeface="Wingdings" panose="05000000000000000000" pitchFamily="2" charset="2"/>
              </a:rPr>
              <a:t> 5 </a:t>
            </a:r>
            <a:r>
              <a:rPr lang="de-DE" dirty="0" err="1">
                <a:sym typeface="Wingdings" panose="05000000000000000000" pitchFamily="2" charset="2"/>
              </a:rPr>
              <a:t>times</a:t>
            </a:r>
            <a:r>
              <a:rPr lang="de-DE" dirty="0">
                <a:sym typeface="Wingdings" panose="05000000000000000000" pitchFamily="2" charset="2"/>
              </a:rPr>
              <a:t> </a:t>
            </a:r>
            <a:r>
              <a:rPr lang="de-DE" dirty="0" err="1">
                <a:sym typeface="Wingdings" panose="05000000000000000000" pitchFamily="2" charset="2"/>
              </a:rPr>
              <a:t>the</a:t>
            </a:r>
            <a:r>
              <a:rPr lang="de-DE" dirty="0">
                <a:sym typeface="Wingdings" panose="05000000000000000000" pitchFamily="2" charset="2"/>
              </a:rPr>
              <a:t> </a:t>
            </a:r>
            <a:r>
              <a:rPr lang="de-DE" dirty="0" err="1">
                <a:sym typeface="Wingdings" panose="05000000000000000000" pitchFamily="2" charset="2"/>
              </a:rPr>
              <a:t>sheeps</a:t>
            </a:r>
            <a:r>
              <a:rPr lang="de-DE" dirty="0">
                <a:sym typeface="Wingdings" panose="05000000000000000000" pitchFamily="2" charset="2"/>
              </a:rPr>
              <a:t> </a:t>
            </a:r>
            <a:r>
              <a:rPr lang="de-DE" dirty="0" err="1">
                <a:sym typeface="Wingdings" panose="05000000000000000000" pitchFamily="2" charset="2"/>
              </a:rPr>
              <a:t>move</a:t>
            </a:r>
            <a:r>
              <a:rPr lang="de-DE" dirty="0">
                <a:sym typeface="Wingdings" panose="05000000000000000000" pitchFamily="2" charset="2"/>
              </a:rPr>
              <a:t> 1 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size can be easily adjusted</a:t>
            </a:r>
          </a:p>
          <a:p>
            <a:endParaRPr lang="de-DE" dirty="0"/>
          </a:p>
        </p:txBody>
      </p:sp>
      <p:sp>
        <p:nvSpPr>
          <p:cNvPr id="4" name="Foliennummernplatzhalter 3">
            <a:extLst>
              <a:ext uri="{FF2B5EF4-FFF2-40B4-BE49-F238E27FC236}">
                <a16:creationId xmlns:a16="http://schemas.microsoft.com/office/drawing/2014/main" id="{6C4A5273-05B2-D7B1-C750-723772EC8A1A}"/>
              </a:ext>
            </a:extLst>
          </p:cNvPr>
          <p:cNvSpPr>
            <a:spLocks noGrp="1"/>
          </p:cNvSpPr>
          <p:nvPr>
            <p:ph type="sldNum" sz="quarter" idx="5"/>
          </p:nvPr>
        </p:nvSpPr>
        <p:spPr/>
        <p:txBody>
          <a:bodyPr/>
          <a:lstStyle/>
          <a:p>
            <a:fld id="{DC342E70-AED2-49D1-9318-E3E9BFFFA92C}" type="slidenum">
              <a:rPr lang="de-DE" smtClean="0"/>
              <a:t>10</a:t>
            </a:fld>
            <a:endParaRPr lang="de-DE"/>
          </a:p>
        </p:txBody>
      </p:sp>
    </p:spTree>
    <p:extLst>
      <p:ext uri="{BB962C8B-B14F-4D97-AF65-F5344CB8AC3E}">
        <p14:creationId xmlns:p14="http://schemas.microsoft.com/office/powerpoint/2010/main" val="3019267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jp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5.xml"/><Relationship Id="rId4" Type="http://schemas.openxmlformats.org/officeDocument/2006/relationships/image" Target="../media/image5.emf"/></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5.xml"/><Relationship Id="rId4"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5.xml"/><Relationship Id="rId4" Type="http://schemas.openxmlformats.org/officeDocument/2006/relationships/image" Target="../media/image5.emf"/></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jpg"/><Relationship Id="rId1" Type="http://schemas.openxmlformats.org/officeDocument/2006/relationships/slideMaster" Target="../slideMasters/slideMaster5.xml"/><Relationship Id="rId4" Type="http://schemas.openxmlformats.org/officeDocument/2006/relationships/image" Target="../media/image5.emf"/></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g"/><Relationship Id="rId1" Type="http://schemas.openxmlformats.org/officeDocument/2006/relationships/slideMaster" Target="../slideMasters/slideMaster5.xml"/><Relationship Id="rId4" Type="http://schemas.openxmlformats.org/officeDocument/2006/relationships/image" Target="../media/image5.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Master" Target="../slideMasters/slideMaster5.xml"/><Relationship Id="rId6" Type="http://schemas.openxmlformats.org/officeDocument/2006/relationships/image" Target="../media/image9.emf"/><Relationship Id="rId5" Type="http://schemas.openxmlformats.org/officeDocument/2006/relationships/image" Target="../media/image3.emf"/><Relationship Id="rId4"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7.emf"/></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jp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emf"/><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9.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el/Untertitel mit Bild">
    <p:spTree>
      <p:nvGrpSpPr>
        <p:cNvPr id="1" name=""/>
        <p:cNvGrpSpPr/>
        <p:nvPr/>
      </p:nvGrpSpPr>
      <p:grpSpPr>
        <a:xfrm>
          <a:off x="0" y="0"/>
          <a:ext cx="0" cy="0"/>
          <a:chOff x="0" y="0"/>
          <a:chExt cx="0" cy="0"/>
        </a:xfrm>
      </p:grpSpPr>
      <p:sp>
        <p:nvSpPr>
          <p:cNvPr id="16" name="Bildplatzhalter 2"/>
          <p:cNvSpPr>
            <a:spLocks noGrp="1"/>
          </p:cNvSpPr>
          <p:nvPr>
            <p:ph type="pic" idx="15" hasCustomPrompt="1"/>
          </p:nvPr>
        </p:nvSpPr>
        <p:spPr>
          <a:xfrm>
            <a:off x="0" y="1247776"/>
            <a:ext cx="12192000" cy="5610225"/>
          </a:xfrm>
          <a:noFill/>
        </p:spPr>
        <p:txBody>
          <a:bodyPr/>
          <a:lstStyle>
            <a:lvl1pPr marL="0" indent="0" algn="ctr">
              <a:buNone/>
              <a:defRPr sz="2000" b="1">
                <a:solidFill>
                  <a:schemeClr val="tx1"/>
                </a:solidFill>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de-DE" dirty="0"/>
            </a:br>
            <a:br>
              <a:rPr lang="de-DE" dirty="0"/>
            </a:br>
            <a:br>
              <a:rPr lang="de-DE" dirty="0"/>
            </a:br>
            <a:br>
              <a:rPr lang="de-DE" dirty="0"/>
            </a:br>
            <a:r>
              <a:rPr lang="de-DE" dirty="0"/>
              <a:t>Bild einfügen</a:t>
            </a:r>
          </a:p>
        </p:txBody>
      </p:sp>
      <p:pic>
        <p:nvPicPr>
          <p:cNvPr id="11" name="Logo HHN"/>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28284" y="305319"/>
            <a:ext cx="2755200" cy="697790"/>
          </a:xfrm>
          <a:prstGeom prst="rect">
            <a:avLst/>
          </a:prstGeom>
        </p:spPr>
      </p:pic>
      <p:sp>
        <p:nvSpPr>
          <p:cNvPr id="2" name="Titel 1"/>
          <p:cNvSpPr>
            <a:spLocks noGrp="1"/>
          </p:cNvSpPr>
          <p:nvPr>
            <p:ph type="ctrTitle" hasCustomPrompt="1"/>
          </p:nvPr>
        </p:nvSpPr>
        <p:spPr>
          <a:xfrm>
            <a:off x="0" y="4176714"/>
            <a:ext cx="12192000" cy="2681287"/>
          </a:xfrm>
          <a:blipFill>
            <a:blip r:embed="rId3"/>
            <a:stretch>
              <a:fillRect/>
            </a:stretch>
          </a:blipFill>
        </p:spPr>
        <p:txBody>
          <a:bodyPr lIns="1386000" tIns="626400" rIns="612000" anchor="t" anchorCtr="0"/>
          <a:lstStyle>
            <a:lvl1pPr algn="l">
              <a:lnSpc>
                <a:spcPct val="82000"/>
              </a:lnSpc>
              <a:defRPr sz="3600" spc="200" baseline="0">
                <a:solidFill>
                  <a:schemeClr val="bg1"/>
                </a:solidFill>
              </a:defRPr>
            </a:lvl1pPr>
          </a:lstStyle>
          <a:p>
            <a:r>
              <a:rPr lang="de-DE" dirty="0"/>
              <a:t>Titel der Präsentation</a:t>
            </a:r>
          </a:p>
        </p:txBody>
      </p:sp>
      <p:sp>
        <p:nvSpPr>
          <p:cNvPr id="15" name="Vertikaler Textplatzhalter 2"/>
          <p:cNvSpPr>
            <a:spLocks noGrp="1" noChangeAspect="1"/>
          </p:cNvSpPr>
          <p:nvPr>
            <p:ph type="body" orient="vert" idx="13" hasCustomPrompt="1"/>
          </p:nvPr>
        </p:nvSpPr>
        <p:spPr>
          <a:xfrm>
            <a:off x="1536001" y="4904882"/>
            <a:ext cx="170700" cy="204840"/>
          </a:xfrm>
          <a:blipFill>
            <a:blip r:embed="rId4"/>
            <a:stretch>
              <a:fillRect/>
            </a:stretch>
          </a:blipFill>
        </p:spPr>
        <p:txBody>
          <a:bodyPr vert="horz" wrap="none" tIns="7200" rIns="2574000"/>
          <a:lstStyle>
            <a:lvl1pPr marL="0" indent="0" algn="r">
              <a:lnSpc>
                <a:spcPct val="100000"/>
              </a:lnSpc>
              <a:spcBef>
                <a:spcPts val="0"/>
              </a:spcBef>
              <a:spcAft>
                <a:spcPts val="0"/>
              </a:spcAft>
              <a:buFont typeface="Arial" panose="020B0604020202020204" pitchFamily="34" charset="0"/>
              <a:buNone/>
              <a:defRPr sz="1000" b="1" cap="all" baseline="0">
                <a:solidFill>
                  <a:schemeClr val="tx1"/>
                </a:solidFill>
                <a:latin typeface="+mj-lt"/>
              </a:defRPr>
            </a:lvl1pPr>
            <a:lvl2pPr marL="0" indent="0" algn="r">
              <a:lnSpc>
                <a:spcPct val="100000"/>
              </a:lnSpc>
              <a:spcBef>
                <a:spcPts val="0"/>
              </a:spcBef>
              <a:spcAft>
                <a:spcPts val="0"/>
              </a:spcAft>
              <a:buNone/>
              <a:defRPr sz="1000" b="1" cap="all">
                <a:solidFill>
                  <a:schemeClr val="tx1"/>
                </a:solidFill>
                <a:latin typeface="+mj-lt"/>
              </a:defRPr>
            </a:lvl2pPr>
            <a:lvl3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3pPr>
            <a:lvl4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4pPr>
            <a:lvl5pPr marL="0" indent="0" algn="r">
              <a:lnSpc>
                <a:spcPct val="100000"/>
              </a:lnSpc>
              <a:spcBef>
                <a:spcPts val="0"/>
              </a:spcBef>
              <a:spcAft>
                <a:spcPts val="0"/>
              </a:spcAft>
              <a:buNone/>
              <a:defRPr sz="1000" b="1" cap="all">
                <a:solidFill>
                  <a:schemeClr val="tx1"/>
                </a:solidFill>
                <a:latin typeface="+mj-lt"/>
              </a:defRPr>
            </a:lvl5pPr>
            <a:lvl6pPr marL="0" indent="0" algn="r">
              <a:lnSpc>
                <a:spcPct val="100000"/>
              </a:lnSpc>
              <a:spcBef>
                <a:spcPts val="0"/>
              </a:spcBef>
              <a:spcAft>
                <a:spcPts val="0"/>
              </a:spcAft>
              <a:buNone/>
              <a:defRPr sz="1000" b="1" cap="all">
                <a:solidFill>
                  <a:schemeClr val="tx1"/>
                </a:solidFill>
                <a:latin typeface="+mj-lt"/>
              </a:defRPr>
            </a:lvl6pPr>
            <a:lvl7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7pPr>
            <a:lvl8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8pPr>
            <a:lvl9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9pPr>
          </a:lstStyle>
          <a:p>
            <a:pPr lvl="0"/>
            <a:r>
              <a:rPr lang="de-DE" dirty="0"/>
              <a:t>Bitte nicht</a:t>
            </a:r>
            <a:br>
              <a:rPr lang="de-DE" dirty="0"/>
            </a:br>
            <a:r>
              <a:rPr lang="de-DE" dirty="0"/>
              <a:t>verschieben</a:t>
            </a:r>
          </a:p>
        </p:txBody>
      </p:sp>
      <p:grpSp>
        <p:nvGrpSpPr>
          <p:cNvPr id="27" name="Regieanweisungen"/>
          <p:cNvGrpSpPr/>
          <p:nvPr/>
        </p:nvGrpSpPr>
        <p:grpSpPr>
          <a:xfrm>
            <a:off x="406400" y="-468001"/>
            <a:ext cx="14521600" cy="1980001"/>
            <a:chOff x="304800" y="-468001"/>
            <a:chExt cx="10891200" cy="1980001"/>
          </a:xfrm>
        </p:grpSpPr>
        <p:sp>
          <p:nvSpPr>
            <p:cNvPr id="28"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29"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30"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37"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sp>
        <p:nvSpPr>
          <p:cNvPr id="10" name="Fußzeilenplatzhalter 9">
            <a:extLst>
              <a:ext uri="{FF2B5EF4-FFF2-40B4-BE49-F238E27FC236}">
                <a16:creationId xmlns:a16="http://schemas.microsoft.com/office/drawing/2014/main" id="{CFB462B3-CEB1-499F-9A93-54BFC478EC19}"/>
              </a:ext>
            </a:extLst>
          </p:cNvPr>
          <p:cNvSpPr>
            <a:spLocks noGrp="1"/>
          </p:cNvSpPr>
          <p:nvPr>
            <p:ph type="ftr" sz="quarter" idx="17"/>
          </p:nvPr>
        </p:nvSpPr>
        <p:spPr>
          <a:xfrm>
            <a:off x="406400" y="6984000"/>
            <a:ext cx="7375299" cy="216000"/>
          </a:xfrm>
        </p:spPr>
        <p:txBody>
          <a:bodyPr/>
          <a:lstStyle/>
          <a:p>
            <a:endParaRPr lang="de-DE"/>
          </a:p>
        </p:txBody>
      </p:sp>
      <p:sp>
        <p:nvSpPr>
          <p:cNvPr id="12" name="Foliennummernplatzhalter 11">
            <a:extLst>
              <a:ext uri="{FF2B5EF4-FFF2-40B4-BE49-F238E27FC236}">
                <a16:creationId xmlns:a16="http://schemas.microsoft.com/office/drawing/2014/main" id="{AAD5C655-E4E0-43F9-B6D2-6069D0E19D55}"/>
              </a:ext>
            </a:extLst>
          </p:cNvPr>
          <p:cNvSpPr>
            <a:spLocks noGrp="1"/>
          </p:cNvSpPr>
          <p:nvPr>
            <p:ph type="sldNum" sz="quarter" idx="18"/>
          </p:nvPr>
        </p:nvSpPr>
        <p:spPr>
          <a:xfrm>
            <a:off x="9883774" y="6984000"/>
            <a:ext cx="1899711" cy="216000"/>
          </a:xfrm>
        </p:spPr>
        <p:txBody>
          <a:bodyPr/>
          <a:lstStyle/>
          <a:p>
            <a:fld id="{FA7C00F7-E17D-FA43-ACBD-36D72562E0C2}" type="slidenum">
              <a:rPr lang="de-DE" smtClean="0"/>
              <a:t>‹Nr.›</a:t>
            </a:fld>
            <a:endParaRPr lang="de-DE"/>
          </a:p>
        </p:txBody>
      </p:sp>
      <p:sp>
        <p:nvSpPr>
          <p:cNvPr id="21" name="Datumsplatzhalter 3">
            <a:extLst>
              <a:ext uri="{FF2B5EF4-FFF2-40B4-BE49-F238E27FC236}">
                <a16:creationId xmlns:a16="http://schemas.microsoft.com/office/drawing/2014/main" id="{C76965CB-8BC6-40F7-9EE1-139D59169898}"/>
              </a:ext>
            </a:extLst>
          </p:cNvPr>
          <p:cNvSpPr>
            <a:spLocks noGrp="1"/>
          </p:cNvSpPr>
          <p:nvPr>
            <p:ph type="dt" sz="half" idx="10"/>
          </p:nvPr>
        </p:nvSpPr>
        <p:spPr>
          <a:xfrm>
            <a:off x="406400" y="260078"/>
            <a:ext cx="7375299" cy="252000"/>
          </a:xfrm>
        </p:spPr>
        <p:txBody>
          <a:bodyPr/>
          <a:lstStyle>
            <a:lvl1pPr>
              <a:defRPr sz="1420" spc="60" baseline="0">
                <a:solidFill>
                  <a:schemeClr val="tx1"/>
                </a:solidFill>
              </a:defRPr>
            </a:lvl1pPr>
          </a:lstStyle>
          <a:p>
            <a:fld id="{B91DE014-5C96-464D-9E90-5CF0224F31B5}" type="datetimeFigureOut">
              <a:rPr lang="de-DE" smtClean="0"/>
              <a:t>23.02.2024</a:t>
            </a:fld>
            <a:endParaRPr lang="de-DE"/>
          </a:p>
        </p:txBody>
      </p:sp>
      <p:sp>
        <p:nvSpPr>
          <p:cNvPr id="22" name="Vertikaler Textplatzhalter 2">
            <a:extLst>
              <a:ext uri="{FF2B5EF4-FFF2-40B4-BE49-F238E27FC236}">
                <a16:creationId xmlns:a16="http://schemas.microsoft.com/office/drawing/2014/main" id="{33F9B68E-1F14-4F70-9B07-D77470E5CBEB}"/>
              </a:ext>
            </a:extLst>
          </p:cNvPr>
          <p:cNvSpPr>
            <a:spLocks noGrp="1"/>
          </p:cNvSpPr>
          <p:nvPr>
            <p:ph type="body" orient="vert" idx="19" hasCustomPrompt="1"/>
          </p:nvPr>
        </p:nvSpPr>
        <p:spPr>
          <a:xfrm>
            <a:off x="1848001" y="5311011"/>
            <a:ext cx="9935484" cy="792000"/>
          </a:xfrm>
        </p:spPr>
        <p:txBody>
          <a:bodyPr vert="horz"/>
          <a:lstStyle>
            <a:lvl1pPr marL="0" indent="0">
              <a:lnSpc>
                <a:spcPct val="97000"/>
              </a:lnSpc>
              <a:spcBef>
                <a:spcPts val="0"/>
              </a:spcBef>
              <a:spcAft>
                <a:spcPts val="0"/>
              </a:spcAft>
              <a:buFont typeface="+mj-lt"/>
              <a:buNone/>
              <a:defRPr lang="de-DE" sz="2400" b="1" i="0" u="none" strike="noStrike" baseline="0" smtClean="0">
                <a:solidFill>
                  <a:schemeClr val="bg1"/>
                </a:solidFill>
                <a:latin typeface="+mj-lt"/>
              </a:defRPr>
            </a:lvl1pPr>
            <a:lvl2pPr marL="0" indent="0">
              <a:lnSpc>
                <a:spcPct val="97000"/>
              </a:lnSpc>
              <a:spcBef>
                <a:spcPts val="0"/>
              </a:spcBef>
              <a:spcAft>
                <a:spcPts val="0"/>
              </a:spcAft>
              <a:buFont typeface="+mj-lt"/>
              <a:buNone/>
              <a:defRPr sz="2400" b="1">
                <a:solidFill>
                  <a:schemeClr val="bg1"/>
                </a:solidFill>
                <a:latin typeface="+mj-lt"/>
              </a:defRPr>
            </a:lvl2pPr>
            <a:lvl3pPr marL="0" indent="0">
              <a:lnSpc>
                <a:spcPct val="97000"/>
              </a:lnSpc>
              <a:spcBef>
                <a:spcPts val="0"/>
              </a:spcBef>
              <a:spcAft>
                <a:spcPts val="0"/>
              </a:spcAft>
              <a:buFont typeface="+mj-lt"/>
              <a:buNone/>
              <a:defRPr sz="2400" b="1">
                <a:solidFill>
                  <a:schemeClr val="bg1"/>
                </a:solidFill>
                <a:latin typeface="+mj-lt"/>
              </a:defRPr>
            </a:lvl3pPr>
            <a:lvl4pPr marL="0" indent="0">
              <a:lnSpc>
                <a:spcPct val="97000"/>
              </a:lnSpc>
              <a:spcBef>
                <a:spcPts val="0"/>
              </a:spcBef>
              <a:spcAft>
                <a:spcPts val="0"/>
              </a:spcAft>
              <a:buFont typeface="+mj-lt"/>
              <a:buNone/>
              <a:defRPr sz="2400" b="1">
                <a:solidFill>
                  <a:schemeClr val="bg1"/>
                </a:solidFill>
                <a:latin typeface="+mj-lt"/>
              </a:defRPr>
            </a:lvl4pPr>
            <a:lvl5pPr marL="0" indent="0">
              <a:lnSpc>
                <a:spcPct val="97000"/>
              </a:lnSpc>
              <a:spcBef>
                <a:spcPts val="0"/>
              </a:spcBef>
              <a:spcAft>
                <a:spcPts val="0"/>
              </a:spcAft>
              <a:buFont typeface="+mj-lt"/>
              <a:buNone/>
              <a:defRPr sz="2400" b="1">
                <a:solidFill>
                  <a:schemeClr val="bg1"/>
                </a:solidFill>
                <a:latin typeface="+mj-lt"/>
              </a:defRPr>
            </a:lvl5pPr>
            <a:lvl6pPr marL="0" indent="0">
              <a:lnSpc>
                <a:spcPct val="97000"/>
              </a:lnSpc>
              <a:spcBef>
                <a:spcPts val="0"/>
              </a:spcBef>
              <a:spcAft>
                <a:spcPts val="0"/>
              </a:spcAft>
              <a:buFont typeface="+mj-lt"/>
              <a:buNone/>
              <a:defRPr sz="2400" b="1">
                <a:solidFill>
                  <a:schemeClr val="bg1"/>
                </a:solidFill>
                <a:latin typeface="+mj-lt"/>
              </a:defRPr>
            </a:lvl6pPr>
            <a:lvl7pPr marL="0" indent="0">
              <a:lnSpc>
                <a:spcPct val="97000"/>
              </a:lnSpc>
              <a:spcBef>
                <a:spcPts val="0"/>
              </a:spcBef>
              <a:spcAft>
                <a:spcPts val="0"/>
              </a:spcAft>
              <a:buFont typeface="+mj-lt"/>
              <a:buNone/>
              <a:defRPr sz="2400" b="1">
                <a:solidFill>
                  <a:schemeClr val="bg1"/>
                </a:solidFill>
                <a:latin typeface="+mj-lt"/>
              </a:defRPr>
            </a:lvl7pPr>
            <a:lvl8pPr marL="0" indent="0">
              <a:lnSpc>
                <a:spcPct val="97000"/>
              </a:lnSpc>
              <a:spcBef>
                <a:spcPts val="0"/>
              </a:spcBef>
              <a:spcAft>
                <a:spcPts val="0"/>
              </a:spcAft>
              <a:buFont typeface="+mj-lt"/>
              <a:buNone/>
              <a:defRPr sz="2400" b="1">
                <a:solidFill>
                  <a:schemeClr val="bg1"/>
                </a:solidFill>
                <a:latin typeface="+mj-lt"/>
              </a:defRPr>
            </a:lvl8pPr>
            <a:lvl9pPr marL="0" indent="0">
              <a:lnSpc>
                <a:spcPct val="97000"/>
              </a:lnSpc>
              <a:spcBef>
                <a:spcPts val="0"/>
              </a:spcBef>
              <a:spcAft>
                <a:spcPts val="0"/>
              </a:spcAft>
              <a:buFont typeface="+mj-lt"/>
              <a:buNone/>
              <a:defRPr sz="2400" b="1">
                <a:solidFill>
                  <a:schemeClr val="bg1"/>
                </a:solidFill>
                <a:latin typeface="+mj-lt"/>
              </a:defRPr>
            </a:lvl9pPr>
          </a:lstStyle>
          <a:p>
            <a:pPr lvl="0"/>
            <a:r>
              <a:rPr lang="de-DE" dirty="0"/>
              <a:t>Thema des Referats Thema des Referats Thema des Referats Thema des Referats </a:t>
            </a:r>
          </a:p>
        </p:txBody>
      </p:sp>
      <p:sp>
        <p:nvSpPr>
          <p:cNvPr id="23" name="Vertikaler Textplatzhalter 2">
            <a:extLst>
              <a:ext uri="{FF2B5EF4-FFF2-40B4-BE49-F238E27FC236}">
                <a16:creationId xmlns:a16="http://schemas.microsoft.com/office/drawing/2014/main" id="{6354D33E-28C2-47F2-851F-773C0FE0AB9E}"/>
              </a:ext>
            </a:extLst>
          </p:cNvPr>
          <p:cNvSpPr>
            <a:spLocks noGrp="1"/>
          </p:cNvSpPr>
          <p:nvPr>
            <p:ph type="body" orient="vert" idx="20" hasCustomPrompt="1"/>
          </p:nvPr>
        </p:nvSpPr>
        <p:spPr>
          <a:xfrm>
            <a:off x="1848001" y="6372000"/>
            <a:ext cx="9935484" cy="252000"/>
          </a:xfrm>
        </p:spPr>
        <p:txBody>
          <a:bodyPr vert="horz"/>
          <a:lstStyle>
            <a:lvl1pPr marL="0" indent="0">
              <a:lnSpc>
                <a:spcPct val="97000"/>
              </a:lnSpc>
              <a:spcBef>
                <a:spcPts val="0"/>
              </a:spcBef>
              <a:spcAft>
                <a:spcPts val="0"/>
              </a:spcAft>
              <a:buFont typeface="+mj-lt"/>
              <a:buNone/>
              <a:defRPr sz="1300" b="1" spc="60" baseline="0">
                <a:solidFill>
                  <a:schemeClr val="bg1"/>
                </a:solidFill>
                <a:latin typeface="+mj-lt"/>
              </a:defRPr>
            </a:lvl1pPr>
            <a:lvl2pPr marL="0" indent="0">
              <a:lnSpc>
                <a:spcPct val="97000"/>
              </a:lnSpc>
              <a:spcBef>
                <a:spcPts val="0"/>
              </a:spcBef>
              <a:spcAft>
                <a:spcPts val="0"/>
              </a:spcAft>
              <a:buFont typeface="+mj-lt"/>
              <a:buNone/>
              <a:defRPr sz="1300" b="1" spc="60" baseline="0">
                <a:solidFill>
                  <a:schemeClr val="bg1"/>
                </a:solidFill>
                <a:latin typeface="+mj-lt"/>
              </a:defRPr>
            </a:lvl2pPr>
            <a:lvl3pPr marL="0" indent="0">
              <a:lnSpc>
                <a:spcPct val="97000"/>
              </a:lnSpc>
              <a:spcBef>
                <a:spcPts val="0"/>
              </a:spcBef>
              <a:spcAft>
                <a:spcPts val="0"/>
              </a:spcAft>
              <a:buFont typeface="+mj-lt"/>
              <a:buNone/>
              <a:defRPr sz="1300" b="1" spc="60" baseline="0">
                <a:solidFill>
                  <a:schemeClr val="bg1"/>
                </a:solidFill>
                <a:latin typeface="+mj-lt"/>
              </a:defRPr>
            </a:lvl3pPr>
            <a:lvl4pPr marL="0" indent="0">
              <a:lnSpc>
                <a:spcPct val="97000"/>
              </a:lnSpc>
              <a:spcBef>
                <a:spcPts val="0"/>
              </a:spcBef>
              <a:spcAft>
                <a:spcPts val="0"/>
              </a:spcAft>
              <a:buFont typeface="+mj-lt"/>
              <a:buNone/>
              <a:defRPr sz="1300" b="1" spc="60" baseline="0">
                <a:solidFill>
                  <a:schemeClr val="bg1"/>
                </a:solidFill>
                <a:latin typeface="+mj-lt"/>
              </a:defRPr>
            </a:lvl4pPr>
            <a:lvl5pPr marL="0" indent="0">
              <a:lnSpc>
                <a:spcPct val="97000"/>
              </a:lnSpc>
              <a:spcBef>
                <a:spcPts val="0"/>
              </a:spcBef>
              <a:spcAft>
                <a:spcPts val="0"/>
              </a:spcAft>
              <a:buFont typeface="+mj-lt"/>
              <a:buNone/>
              <a:defRPr sz="1300" b="1" spc="60" baseline="0">
                <a:solidFill>
                  <a:schemeClr val="bg1"/>
                </a:solidFill>
                <a:latin typeface="+mj-lt"/>
              </a:defRPr>
            </a:lvl5pPr>
            <a:lvl6pPr marL="0" indent="0">
              <a:lnSpc>
                <a:spcPct val="97000"/>
              </a:lnSpc>
              <a:spcBef>
                <a:spcPts val="0"/>
              </a:spcBef>
              <a:spcAft>
                <a:spcPts val="0"/>
              </a:spcAft>
              <a:buFont typeface="+mj-lt"/>
              <a:buNone/>
              <a:defRPr sz="1300" b="1" spc="60" baseline="0">
                <a:solidFill>
                  <a:schemeClr val="bg1"/>
                </a:solidFill>
                <a:latin typeface="+mj-lt"/>
              </a:defRPr>
            </a:lvl6pPr>
            <a:lvl7pPr marL="0" indent="0">
              <a:lnSpc>
                <a:spcPct val="97000"/>
              </a:lnSpc>
              <a:spcBef>
                <a:spcPts val="0"/>
              </a:spcBef>
              <a:spcAft>
                <a:spcPts val="0"/>
              </a:spcAft>
              <a:buFont typeface="+mj-lt"/>
              <a:buNone/>
              <a:defRPr sz="1300" b="1" spc="60" baseline="0">
                <a:solidFill>
                  <a:schemeClr val="bg1"/>
                </a:solidFill>
                <a:latin typeface="+mj-lt"/>
              </a:defRPr>
            </a:lvl7pPr>
            <a:lvl8pPr marL="0" indent="0">
              <a:lnSpc>
                <a:spcPct val="97000"/>
              </a:lnSpc>
              <a:spcBef>
                <a:spcPts val="0"/>
              </a:spcBef>
              <a:spcAft>
                <a:spcPts val="0"/>
              </a:spcAft>
              <a:buFont typeface="+mj-lt"/>
              <a:buNone/>
              <a:defRPr sz="1300" b="1" spc="60" baseline="0">
                <a:solidFill>
                  <a:schemeClr val="bg1"/>
                </a:solidFill>
                <a:latin typeface="+mj-lt"/>
              </a:defRPr>
            </a:lvl8pPr>
            <a:lvl9pPr marL="0" indent="0">
              <a:lnSpc>
                <a:spcPct val="97000"/>
              </a:lnSpc>
              <a:spcBef>
                <a:spcPts val="0"/>
              </a:spcBef>
              <a:spcAft>
                <a:spcPts val="0"/>
              </a:spcAft>
              <a:buFont typeface="+mj-lt"/>
              <a:buNone/>
              <a:defRPr sz="1300" b="1" spc="60" baseline="0">
                <a:solidFill>
                  <a:schemeClr val="bg1"/>
                </a:solidFill>
                <a:latin typeface="+mj-lt"/>
              </a:defRPr>
            </a:lvl9pPr>
          </a:lstStyle>
          <a:p>
            <a:pPr lvl="0"/>
            <a:r>
              <a:rPr lang="de-DE" dirty="0"/>
              <a:t>Referent / Fakultät / Studiengang | </a:t>
            </a:r>
            <a:r>
              <a:rPr lang="de-DE" dirty="0" err="1"/>
              <a:t>WiSe</a:t>
            </a:r>
            <a:r>
              <a:rPr lang="de-DE" dirty="0"/>
              <a:t>/</a:t>
            </a:r>
            <a:r>
              <a:rPr lang="de-DE" dirty="0" err="1"/>
              <a:t>SoSe</a:t>
            </a:r>
            <a:r>
              <a:rPr lang="de-DE" dirty="0"/>
              <a:t> 2017/19</a:t>
            </a:r>
          </a:p>
        </p:txBody>
      </p:sp>
    </p:spTree>
    <p:extLst>
      <p:ext uri="{BB962C8B-B14F-4D97-AF65-F5344CB8AC3E}">
        <p14:creationId xmlns:p14="http://schemas.microsoft.com/office/powerpoint/2010/main" val="2688805377"/>
      </p:ext>
    </p:extLst>
  </p:cSld>
  <p:clrMapOvr>
    <a:masterClrMapping/>
  </p:clrMapOvr>
  <p:extLst>
    <p:ext uri="{DCECCB84-F9BA-43D5-87BE-67443E8EF086}">
      <p15:sldGuideLst xmlns:p15="http://schemas.microsoft.com/office/powerpoint/2012/main">
        <p15:guide id="1" orient="horz" pos="2631">
          <p15:clr>
            <a:srgbClr val="FBAE40"/>
          </p15:clr>
        </p15:guide>
        <p15:guide id="2" orient="horz" pos="78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Headline // Info // 2 Inhalte">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fld id="{B91DE014-5C96-464D-9E90-5CF0224F31B5}" type="datetimeFigureOut">
              <a:rPr lang="de-DE" smtClean="0"/>
              <a:t>23.02.2024</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FA7C00F7-E17D-FA43-ACBD-36D72562E0C2}" type="slidenum">
              <a:rPr lang="de-DE" smtClean="0"/>
              <a:t>‹Nr.›</a:t>
            </a:fld>
            <a:endParaRPr lang="de-DE"/>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1" y="2033700"/>
            <a:ext cx="11377084" cy="396000"/>
          </a:xfrm>
        </p:spPr>
        <p:txBody>
          <a:bodyPr vert="horz"/>
          <a:lstStyle>
            <a:lvl1pPr marL="0" indent="0">
              <a:lnSpc>
                <a:spcPct val="108000"/>
              </a:lnSpc>
              <a:spcBef>
                <a:spcPts val="0"/>
              </a:spcBef>
              <a:spcAft>
                <a:spcPts val="0"/>
              </a:spcAft>
              <a:buFont typeface="Arial" panose="020B0604020202020204" pitchFamily="34" charset="0"/>
              <a:buNone/>
              <a:defRPr sz="2000" b="0">
                <a:solidFill>
                  <a:schemeClr val="tx1"/>
                </a:solidFill>
                <a:latin typeface="+mn-lt"/>
              </a:defRPr>
            </a:lvl1pPr>
            <a:lvl2pPr marL="0" indent="0">
              <a:lnSpc>
                <a:spcPct val="108000"/>
              </a:lnSpc>
              <a:spcBef>
                <a:spcPts val="0"/>
              </a:spcBef>
              <a:spcAft>
                <a:spcPts val="0"/>
              </a:spcAft>
              <a:buNone/>
              <a:defRPr sz="2000" b="0">
                <a:solidFill>
                  <a:schemeClr val="tx1"/>
                </a:solidFill>
                <a:latin typeface="+mn-lt"/>
              </a:defRPr>
            </a:lvl2pPr>
            <a:lvl3pPr marL="0" indent="0">
              <a:lnSpc>
                <a:spcPct val="108000"/>
              </a:lnSpc>
              <a:spcBef>
                <a:spcPts val="0"/>
              </a:spcBef>
              <a:spcAft>
                <a:spcPts val="0"/>
              </a:spcAft>
              <a:buFont typeface="Arial" panose="020B0604020202020204" pitchFamily="34" charset="0"/>
              <a:buNone/>
              <a:defRPr sz="2000" b="0">
                <a:solidFill>
                  <a:schemeClr val="tx1"/>
                </a:solidFill>
                <a:latin typeface="+mn-lt"/>
              </a:defRPr>
            </a:lvl3pPr>
            <a:lvl4pPr marL="0" indent="0">
              <a:lnSpc>
                <a:spcPct val="108000"/>
              </a:lnSpc>
              <a:spcBef>
                <a:spcPts val="0"/>
              </a:spcBef>
              <a:spcAft>
                <a:spcPts val="0"/>
              </a:spcAft>
              <a:buFont typeface="Arial" panose="020B0604020202020204" pitchFamily="34" charset="0"/>
              <a:buNone/>
              <a:defRPr sz="2000" b="0">
                <a:solidFill>
                  <a:schemeClr val="tx1"/>
                </a:solidFill>
                <a:latin typeface="+mn-lt"/>
              </a:defRPr>
            </a:lvl4pPr>
            <a:lvl5pPr marL="0" indent="0">
              <a:lnSpc>
                <a:spcPct val="108000"/>
              </a:lnSpc>
              <a:spcBef>
                <a:spcPts val="0"/>
              </a:spcBef>
              <a:spcAft>
                <a:spcPts val="0"/>
              </a:spcAft>
              <a:buNone/>
              <a:defRPr sz="2000" b="0">
                <a:solidFill>
                  <a:schemeClr val="tx1"/>
                </a:solidFill>
                <a:latin typeface="+mn-lt"/>
              </a:defRPr>
            </a:lvl5pPr>
            <a:lvl6pPr marL="0" indent="0">
              <a:lnSpc>
                <a:spcPct val="108000"/>
              </a:lnSpc>
              <a:spcBef>
                <a:spcPts val="0"/>
              </a:spcBef>
              <a:spcAft>
                <a:spcPts val="0"/>
              </a:spcAft>
              <a:buNone/>
              <a:defRPr sz="2000" b="0">
                <a:solidFill>
                  <a:schemeClr val="tx1"/>
                </a:solidFill>
                <a:latin typeface="+mn-lt"/>
              </a:defRPr>
            </a:lvl6pPr>
            <a:lvl7pPr marL="0" indent="0">
              <a:lnSpc>
                <a:spcPct val="108000"/>
              </a:lnSpc>
              <a:spcBef>
                <a:spcPts val="0"/>
              </a:spcBef>
              <a:spcAft>
                <a:spcPts val="0"/>
              </a:spcAft>
              <a:buFont typeface="Arial" panose="020B0604020202020204" pitchFamily="34" charset="0"/>
              <a:buNone/>
              <a:defRPr sz="2000" b="0">
                <a:solidFill>
                  <a:schemeClr val="tx1"/>
                </a:solidFill>
                <a:latin typeface="+mn-lt"/>
              </a:defRPr>
            </a:lvl7pPr>
            <a:lvl8pPr marL="0" indent="0">
              <a:lnSpc>
                <a:spcPct val="108000"/>
              </a:lnSpc>
              <a:spcBef>
                <a:spcPts val="0"/>
              </a:spcBef>
              <a:spcAft>
                <a:spcPts val="0"/>
              </a:spcAft>
              <a:buFont typeface="Arial" panose="020B0604020202020204" pitchFamily="34" charset="0"/>
              <a:buNone/>
              <a:defRPr sz="2000" b="0">
                <a:solidFill>
                  <a:schemeClr val="tx1"/>
                </a:solidFill>
                <a:latin typeface="+mn-lt"/>
              </a:defRPr>
            </a:lvl8pPr>
            <a:lvl9pPr marL="0" indent="0">
              <a:lnSpc>
                <a:spcPct val="108000"/>
              </a:lnSpc>
              <a:spcBef>
                <a:spcPts val="0"/>
              </a:spcBef>
              <a:spcAft>
                <a:spcPts val="0"/>
              </a:spcAft>
              <a:buFont typeface="Arial" panose="020B0604020202020204" pitchFamily="34" charset="0"/>
              <a:buNone/>
              <a:defRPr sz="2000" b="0">
                <a:solidFill>
                  <a:schemeClr val="tx1"/>
                </a:solidFill>
                <a:latin typeface="+mn-lt"/>
              </a:defRPr>
            </a:lvl9pPr>
          </a:lstStyle>
          <a:p>
            <a:pPr lvl="0"/>
            <a:r>
              <a:rPr lang="de-DE" dirty="0"/>
              <a:t>Kurze Info zum Inhalt</a:t>
            </a:r>
          </a:p>
        </p:txBody>
      </p:sp>
      <p:sp>
        <p:nvSpPr>
          <p:cNvPr id="12" name="Inhaltsplatzhalter 2"/>
          <p:cNvSpPr>
            <a:spLocks noGrp="1"/>
          </p:cNvSpPr>
          <p:nvPr>
            <p:ph idx="1" hasCustomPrompt="1"/>
          </p:nvPr>
        </p:nvSpPr>
        <p:spPr>
          <a:xfrm>
            <a:off x="406401" y="2565401"/>
            <a:ext cx="5592519" cy="3678237"/>
          </a:xfrm>
        </p:spPr>
        <p:txBody>
          <a:bodyPr/>
          <a:lstStyle>
            <a:lvl3pPr>
              <a:spcAft>
                <a:spcPts val="600"/>
              </a:spcAft>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p:txBody>
      </p:sp>
      <p:sp>
        <p:nvSpPr>
          <p:cNvPr id="13" name="Inhaltsplatzhalter 2"/>
          <p:cNvSpPr>
            <a:spLocks noGrp="1"/>
          </p:cNvSpPr>
          <p:nvPr>
            <p:ph idx="14" hasCustomPrompt="1"/>
          </p:nvPr>
        </p:nvSpPr>
        <p:spPr>
          <a:xfrm>
            <a:off x="6191998" y="2565401"/>
            <a:ext cx="5591487" cy="3678237"/>
          </a:xfrm>
        </p:spPr>
        <p:txBody>
          <a:bodyPr/>
          <a:lstStyle>
            <a:lvl3pPr>
              <a:spcAft>
                <a:spcPts val="600"/>
              </a:spcAft>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p:txBody>
      </p:sp>
    </p:spTree>
    <p:extLst>
      <p:ext uri="{BB962C8B-B14F-4D97-AF65-F5344CB8AC3E}">
        <p14:creationId xmlns:p14="http://schemas.microsoft.com/office/powerpoint/2010/main" val="3911244565"/>
      </p:ext>
    </p:extLst>
  </p:cSld>
  <p:clrMapOvr>
    <a:masterClrMapping/>
  </p:clrMapOvr>
  <p:extLst>
    <p:ext uri="{DCECCB84-F9BA-43D5-87BE-67443E8EF086}">
      <p15:sldGuideLst xmlns:p15="http://schemas.microsoft.com/office/powerpoint/2012/main">
        <p15:guide id="1" orient="horz" pos="161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 Info // Inhalt">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fld id="{B91DE014-5C96-464D-9E90-5CF0224F31B5}" type="datetimeFigureOut">
              <a:rPr lang="de-DE" smtClean="0"/>
              <a:t>23.02.2024</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FA7C00F7-E17D-FA43-ACBD-36D72562E0C2}" type="slidenum">
              <a:rPr lang="de-DE" smtClean="0"/>
              <a:t>‹Nr.›</a:t>
            </a:fld>
            <a:endParaRPr lang="de-DE"/>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0" y="2033700"/>
            <a:ext cx="11377085" cy="396000"/>
          </a:xfrm>
        </p:spPr>
        <p:txBody>
          <a:bodyPr vert="horz"/>
          <a:lstStyle>
            <a:lvl1pPr marL="0" indent="0">
              <a:lnSpc>
                <a:spcPct val="108000"/>
              </a:lnSpc>
              <a:spcBef>
                <a:spcPts val="0"/>
              </a:spcBef>
              <a:spcAft>
                <a:spcPts val="0"/>
              </a:spcAft>
              <a:buFont typeface="Arial" panose="020B0604020202020204" pitchFamily="34" charset="0"/>
              <a:buNone/>
              <a:defRPr sz="2000" b="0">
                <a:solidFill>
                  <a:schemeClr val="tx1"/>
                </a:solidFill>
                <a:latin typeface="+mn-lt"/>
              </a:defRPr>
            </a:lvl1pPr>
            <a:lvl2pPr marL="0" indent="0">
              <a:lnSpc>
                <a:spcPct val="108000"/>
              </a:lnSpc>
              <a:spcBef>
                <a:spcPts val="0"/>
              </a:spcBef>
              <a:spcAft>
                <a:spcPts val="0"/>
              </a:spcAft>
              <a:buNone/>
              <a:defRPr sz="2000" b="0">
                <a:solidFill>
                  <a:schemeClr val="tx1"/>
                </a:solidFill>
                <a:latin typeface="+mn-lt"/>
              </a:defRPr>
            </a:lvl2pPr>
            <a:lvl3pPr marL="0" indent="0">
              <a:lnSpc>
                <a:spcPct val="108000"/>
              </a:lnSpc>
              <a:spcBef>
                <a:spcPts val="0"/>
              </a:spcBef>
              <a:spcAft>
                <a:spcPts val="0"/>
              </a:spcAft>
              <a:buFont typeface="Arial" panose="020B0604020202020204" pitchFamily="34" charset="0"/>
              <a:buNone/>
              <a:defRPr sz="2000" b="0">
                <a:solidFill>
                  <a:schemeClr val="tx1"/>
                </a:solidFill>
                <a:latin typeface="+mn-lt"/>
              </a:defRPr>
            </a:lvl3pPr>
            <a:lvl4pPr marL="0" indent="0">
              <a:lnSpc>
                <a:spcPct val="108000"/>
              </a:lnSpc>
              <a:spcBef>
                <a:spcPts val="0"/>
              </a:spcBef>
              <a:spcAft>
                <a:spcPts val="0"/>
              </a:spcAft>
              <a:buFont typeface="Arial" panose="020B0604020202020204" pitchFamily="34" charset="0"/>
              <a:buNone/>
              <a:defRPr sz="2000" b="0">
                <a:solidFill>
                  <a:schemeClr val="tx1"/>
                </a:solidFill>
                <a:latin typeface="+mn-lt"/>
              </a:defRPr>
            </a:lvl4pPr>
            <a:lvl5pPr marL="0" indent="0">
              <a:lnSpc>
                <a:spcPct val="108000"/>
              </a:lnSpc>
              <a:spcBef>
                <a:spcPts val="0"/>
              </a:spcBef>
              <a:spcAft>
                <a:spcPts val="0"/>
              </a:spcAft>
              <a:buNone/>
              <a:defRPr sz="2000" b="0">
                <a:solidFill>
                  <a:schemeClr val="tx1"/>
                </a:solidFill>
                <a:latin typeface="+mn-lt"/>
              </a:defRPr>
            </a:lvl5pPr>
            <a:lvl6pPr marL="0" indent="0">
              <a:lnSpc>
                <a:spcPct val="108000"/>
              </a:lnSpc>
              <a:spcBef>
                <a:spcPts val="0"/>
              </a:spcBef>
              <a:spcAft>
                <a:spcPts val="0"/>
              </a:spcAft>
              <a:buNone/>
              <a:defRPr sz="2000" b="0">
                <a:solidFill>
                  <a:schemeClr val="tx1"/>
                </a:solidFill>
                <a:latin typeface="+mn-lt"/>
              </a:defRPr>
            </a:lvl6pPr>
            <a:lvl7pPr marL="0" indent="0">
              <a:lnSpc>
                <a:spcPct val="108000"/>
              </a:lnSpc>
              <a:spcBef>
                <a:spcPts val="0"/>
              </a:spcBef>
              <a:spcAft>
                <a:spcPts val="0"/>
              </a:spcAft>
              <a:buFont typeface="Arial" panose="020B0604020202020204" pitchFamily="34" charset="0"/>
              <a:buNone/>
              <a:defRPr sz="2000" b="0">
                <a:solidFill>
                  <a:schemeClr val="tx1"/>
                </a:solidFill>
                <a:latin typeface="+mn-lt"/>
              </a:defRPr>
            </a:lvl7pPr>
            <a:lvl8pPr marL="0" indent="0">
              <a:lnSpc>
                <a:spcPct val="108000"/>
              </a:lnSpc>
              <a:spcBef>
                <a:spcPts val="0"/>
              </a:spcBef>
              <a:spcAft>
                <a:spcPts val="0"/>
              </a:spcAft>
              <a:buFont typeface="Arial" panose="020B0604020202020204" pitchFamily="34" charset="0"/>
              <a:buNone/>
              <a:defRPr sz="2000" b="0">
                <a:solidFill>
                  <a:schemeClr val="tx1"/>
                </a:solidFill>
                <a:latin typeface="+mn-lt"/>
              </a:defRPr>
            </a:lvl8pPr>
            <a:lvl9pPr marL="0" indent="0">
              <a:lnSpc>
                <a:spcPct val="108000"/>
              </a:lnSpc>
              <a:spcBef>
                <a:spcPts val="0"/>
              </a:spcBef>
              <a:spcAft>
                <a:spcPts val="0"/>
              </a:spcAft>
              <a:buFont typeface="Arial" panose="020B0604020202020204" pitchFamily="34" charset="0"/>
              <a:buNone/>
              <a:defRPr sz="2000" b="0">
                <a:solidFill>
                  <a:schemeClr val="tx1"/>
                </a:solidFill>
                <a:latin typeface="+mn-lt"/>
              </a:defRPr>
            </a:lvl9pPr>
          </a:lstStyle>
          <a:p>
            <a:pPr lvl="0"/>
            <a:r>
              <a:rPr lang="de-DE" dirty="0"/>
              <a:t>Kurze Info zum Inhalt</a:t>
            </a:r>
          </a:p>
        </p:txBody>
      </p:sp>
      <p:sp>
        <p:nvSpPr>
          <p:cNvPr id="12" name="Inhaltsplatzhalter 2"/>
          <p:cNvSpPr>
            <a:spLocks noGrp="1"/>
          </p:cNvSpPr>
          <p:nvPr>
            <p:ph idx="1" hasCustomPrompt="1"/>
          </p:nvPr>
        </p:nvSpPr>
        <p:spPr>
          <a:xfrm>
            <a:off x="406401" y="2565401"/>
            <a:ext cx="11377084" cy="3678237"/>
          </a:xfrm>
        </p:spPr>
        <p:txBody>
          <a:bodyPr/>
          <a:lstStyle>
            <a:lvl3pPr>
              <a:spcAft>
                <a:spcPts val="600"/>
              </a:spcAft>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p:txBody>
      </p:sp>
    </p:spTree>
    <p:extLst>
      <p:ext uri="{BB962C8B-B14F-4D97-AF65-F5344CB8AC3E}">
        <p14:creationId xmlns:p14="http://schemas.microsoft.com/office/powerpoint/2010/main" val="257170678"/>
      </p:ext>
    </p:extLst>
  </p:cSld>
  <p:clrMapOvr>
    <a:masterClrMapping/>
  </p:clrMapOvr>
  <p:extLst>
    <p:ext uri="{DCECCB84-F9BA-43D5-87BE-67443E8EF086}">
      <p15:sldGuideLst xmlns:p15="http://schemas.microsoft.com/office/powerpoint/2012/main">
        <p15:guide id="1" orient="horz" pos="161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6" name="Datumsplatzhalter 5">
            <a:extLst>
              <a:ext uri="{FF2B5EF4-FFF2-40B4-BE49-F238E27FC236}">
                <a16:creationId xmlns:a16="http://schemas.microsoft.com/office/drawing/2014/main" id="{F81CE510-456A-466F-8C77-5AFD5FEF07E5}"/>
              </a:ext>
            </a:extLst>
          </p:cNvPr>
          <p:cNvSpPr>
            <a:spLocks noGrp="1"/>
          </p:cNvSpPr>
          <p:nvPr>
            <p:ph type="dt" sz="half" idx="10"/>
          </p:nvPr>
        </p:nvSpPr>
        <p:spPr/>
        <p:txBody>
          <a:bodyPr/>
          <a:lstStyle/>
          <a:p>
            <a:fld id="{B91DE014-5C96-464D-9E90-5CF0224F31B5}" type="datetimeFigureOut">
              <a:rPr lang="de-DE" smtClean="0"/>
              <a:t>23.02.2024</a:t>
            </a:fld>
            <a:endParaRPr lang="de-DE"/>
          </a:p>
        </p:txBody>
      </p:sp>
      <p:sp>
        <p:nvSpPr>
          <p:cNvPr id="7" name="Fußzeilenplatzhalter 6">
            <a:extLst>
              <a:ext uri="{FF2B5EF4-FFF2-40B4-BE49-F238E27FC236}">
                <a16:creationId xmlns:a16="http://schemas.microsoft.com/office/drawing/2014/main" id="{C91DD9E3-2BF2-4ACE-B50C-1871850AD909}"/>
              </a:ext>
            </a:extLst>
          </p:cNvPr>
          <p:cNvSpPr>
            <a:spLocks noGrp="1"/>
          </p:cNvSpPr>
          <p:nvPr>
            <p:ph type="ftr" sz="quarter" idx="11"/>
          </p:nvPr>
        </p:nvSpPr>
        <p:spPr/>
        <p:txBody>
          <a:bodyPr/>
          <a:lstStyle/>
          <a:p>
            <a:endParaRPr lang="de-DE"/>
          </a:p>
        </p:txBody>
      </p:sp>
      <p:sp>
        <p:nvSpPr>
          <p:cNvPr id="8" name="Foliennummernplatzhalter 7">
            <a:extLst>
              <a:ext uri="{FF2B5EF4-FFF2-40B4-BE49-F238E27FC236}">
                <a16:creationId xmlns:a16="http://schemas.microsoft.com/office/drawing/2014/main" id="{9912D38C-0A94-4243-B810-9AAE495F955C}"/>
              </a:ext>
            </a:extLst>
          </p:cNvPr>
          <p:cNvSpPr>
            <a:spLocks noGrp="1"/>
          </p:cNvSpPr>
          <p:nvPr>
            <p:ph type="sldNum" sz="quarter" idx="12"/>
          </p:nvPr>
        </p:nvSpPr>
        <p:spPr/>
        <p:txBody>
          <a:bodyPr/>
          <a:lstStyle/>
          <a:p>
            <a:fld id="{FA7C00F7-E17D-FA43-ACBD-36D72562E0C2}" type="slidenum">
              <a:rPr lang="de-DE" smtClean="0"/>
              <a:t>‹Nr.›</a:t>
            </a:fld>
            <a:endParaRPr lang="de-DE"/>
          </a:p>
        </p:txBody>
      </p:sp>
    </p:spTree>
    <p:extLst>
      <p:ext uri="{BB962C8B-B14F-4D97-AF65-F5344CB8AC3E}">
        <p14:creationId xmlns:p14="http://schemas.microsoft.com/office/powerpoint/2010/main" val="42880642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lussfolie">
    <p:spTree>
      <p:nvGrpSpPr>
        <p:cNvPr id="1" name=""/>
        <p:cNvGrpSpPr/>
        <p:nvPr/>
      </p:nvGrpSpPr>
      <p:grpSpPr>
        <a:xfrm>
          <a:off x="0" y="0"/>
          <a:ext cx="0" cy="0"/>
          <a:chOff x="0" y="0"/>
          <a:chExt cx="0" cy="0"/>
        </a:xfrm>
      </p:grpSpPr>
      <p:pic>
        <p:nvPicPr>
          <p:cNvPr id="7" name="Hintergrund"/>
          <p:cNvPicPr>
            <a:picLocks noChangeAspect="1"/>
          </p:cNvPicPr>
          <p:nvPr/>
        </p:nvPicPr>
        <p:blipFill rotWithShape="1">
          <a:blip r:embed="rId2">
            <a:extLst>
              <a:ext uri="{28A0092B-C50C-407E-A947-70E740481C1C}">
                <a14:useLocalDpi xmlns:a14="http://schemas.microsoft.com/office/drawing/2010/main" val="0"/>
              </a:ext>
            </a:extLst>
          </a:blip>
          <a:srcRect t="14167"/>
          <a:stretch/>
        </p:blipFill>
        <p:spPr>
          <a:xfrm>
            <a:off x="0" y="971551"/>
            <a:ext cx="12192000" cy="5886449"/>
          </a:xfrm>
          <a:prstGeom prst="rect">
            <a:avLst/>
          </a:prstGeom>
        </p:spPr>
      </p:pic>
      <p:sp>
        <p:nvSpPr>
          <p:cNvPr id="3" name="Datumsplatzhalter 2"/>
          <p:cNvSpPr>
            <a:spLocks noGrp="1"/>
          </p:cNvSpPr>
          <p:nvPr>
            <p:ph type="dt" sz="half" idx="10"/>
          </p:nvPr>
        </p:nvSpPr>
        <p:spPr/>
        <p:txBody>
          <a:bodyPr/>
          <a:lstStyle/>
          <a:p>
            <a:fld id="{B91DE014-5C96-464D-9E90-5CF0224F31B5}" type="datetimeFigureOut">
              <a:rPr lang="de-DE" smtClean="0"/>
              <a:t>23.02.2024</a:t>
            </a:fld>
            <a:endParaRPr lang="de-DE"/>
          </a:p>
        </p:txBody>
      </p:sp>
      <p:sp>
        <p:nvSpPr>
          <p:cNvPr id="8" name="Fußzeilenplatzhalter 7"/>
          <p:cNvSpPr>
            <a:spLocks noGrp="1"/>
          </p:cNvSpPr>
          <p:nvPr>
            <p:ph type="ftr" sz="quarter" idx="11"/>
          </p:nvPr>
        </p:nvSpPr>
        <p:spPr/>
        <p:txBody>
          <a:bodyPr/>
          <a:lstStyle>
            <a:lvl1pPr>
              <a:defRPr>
                <a:solidFill>
                  <a:schemeClr val="bg1"/>
                </a:solidFill>
              </a:defRPr>
            </a:lvl1pPr>
          </a:lstStyle>
          <a:p>
            <a:endParaRPr lang="de-DE"/>
          </a:p>
        </p:txBody>
      </p:sp>
      <p:sp>
        <p:nvSpPr>
          <p:cNvPr id="11" name="Foliennummernplatzhalter 10"/>
          <p:cNvSpPr>
            <a:spLocks noGrp="1"/>
          </p:cNvSpPr>
          <p:nvPr>
            <p:ph type="sldNum" sz="quarter" idx="12"/>
          </p:nvPr>
        </p:nvSpPr>
        <p:spPr/>
        <p:txBody>
          <a:bodyPr/>
          <a:lstStyle>
            <a:lvl1pPr>
              <a:defRPr>
                <a:solidFill>
                  <a:schemeClr val="bg1"/>
                </a:solidFill>
              </a:defRPr>
            </a:lvl1pPr>
          </a:lstStyle>
          <a:p>
            <a:fld id="{FA7C00F7-E17D-FA43-ACBD-36D72562E0C2}" type="slidenum">
              <a:rPr lang="de-DE" smtClean="0"/>
              <a:t>‹Nr.›</a:t>
            </a:fld>
            <a:endParaRPr lang="de-DE"/>
          </a:p>
        </p:txBody>
      </p:sp>
      <p:sp>
        <p:nvSpPr>
          <p:cNvPr id="13" name="Vertikaler Textplatzhalter 2"/>
          <p:cNvSpPr>
            <a:spLocks noGrp="1"/>
          </p:cNvSpPr>
          <p:nvPr>
            <p:ph type="body" orient="vert" idx="13" hasCustomPrompt="1"/>
          </p:nvPr>
        </p:nvSpPr>
        <p:spPr>
          <a:xfrm>
            <a:off x="2614137" y="4284000"/>
            <a:ext cx="9169348" cy="1959638"/>
          </a:xfrm>
        </p:spPr>
        <p:txBody>
          <a:bodyPr vert="horz"/>
          <a:lstStyle>
            <a:lvl1pPr marL="0" marR="0" indent="0" algn="l" defTabSz="914400" rtl="0" eaLnBrk="1" fontAlgn="auto" latinLnBrk="0" hangingPunct="1">
              <a:lnSpc>
                <a:spcPct val="105000"/>
              </a:lnSpc>
              <a:spcBef>
                <a:spcPts val="0"/>
              </a:spcBef>
              <a:spcAft>
                <a:spcPts val="0"/>
              </a:spcAft>
              <a:buClrTx/>
              <a:buSzTx/>
              <a:buFont typeface="Arial" panose="020B0604020202020204" pitchFamily="34" charset="0"/>
              <a:buNone/>
              <a:tabLst/>
              <a:defRPr sz="2000" b="0">
                <a:solidFill>
                  <a:schemeClr val="bg1"/>
                </a:solidFill>
                <a:latin typeface="+mn-lt"/>
              </a:defRPr>
            </a:lvl1pPr>
            <a:lvl2pPr marL="0" indent="0">
              <a:lnSpc>
                <a:spcPct val="105000"/>
              </a:lnSpc>
              <a:spcBef>
                <a:spcPts val="1250"/>
              </a:spcBef>
              <a:spcAft>
                <a:spcPts val="0"/>
              </a:spcAft>
              <a:buNone/>
              <a:defRPr sz="2000" b="1">
                <a:solidFill>
                  <a:schemeClr val="bg1"/>
                </a:solidFill>
                <a:latin typeface="+mj-lt"/>
              </a:defRPr>
            </a:lvl2pPr>
            <a:lvl3pPr marL="0" indent="0">
              <a:lnSpc>
                <a:spcPct val="105000"/>
              </a:lnSpc>
              <a:spcBef>
                <a:spcPts val="1250"/>
              </a:spcBef>
              <a:spcAft>
                <a:spcPts val="0"/>
              </a:spcAft>
              <a:buFont typeface="Arial" panose="020B0604020202020204" pitchFamily="34" charset="0"/>
              <a:buNone/>
              <a:defRPr sz="2000" b="1">
                <a:solidFill>
                  <a:schemeClr val="bg1"/>
                </a:solidFill>
                <a:latin typeface="+mj-lt"/>
              </a:defRPr>
            </a:lvl3pPr>
            <a:lvl4pPr marL="0" indent="0">
              <a:lnSpc>
                <a:spcPct val="105000"/>
              </a:lnSpc>
              <a:spcBef>
                <a:spcPts val="1250"/>
              </a:spcBef>
              <a:spcAft>
                <a:spcPts val="0"/>
              </a:spcAft>
              <a:buFont typeface="Arial" panose="020B0604020202020204" pitchFamily="34" charset="0"/>
              <a:buNone/>
              <a:defRPr sz="2000" b="1">
                <a:solidFill>
                  <a:schemeClr val="bg1"/>
                </a:solidFill>
                <a:latin typeface="+mj-lt"/>
              </a:defRPr>
            </a:lvl4pPr>
            <a:lvl5pPr marL="0" indent="0">
              <a:lnSpc>
                <a:spcPct val="105000"/>
              </a:lnSpc>
              <a:spcBef>
                <a:spcPts val="1250"/>
              </a:spcBef>
              <a:spcAft>
                <a:spcPts val="0"/>
              </a:spcAft>
              <a:buNone/>
              <a:defRPr sz="2000" b="1">
                <a:solidFill>
                  <a:schemeClr val="bg1"/>
                </a:solidFill>
                <a:latin typeface="+mj-lt"/>
              </a:defRPr>
            </a:lvl5pPr>
            <a:lvl6pPr marL="0" indent="0">
              <a:lnSpc>
                <a:spcPct val="105000"/>
              </a:lnSpc>
              <a:spcBef>
                <a:spcPts val="1250"/>
              </a:spcBef>
              <a:spcAft>
                <a:spcPts val="0"/>
              </a:spcAft>
              <a:buNone/>
              <a:defRPr sz="2000" b="1">
                <a:solidFill>
                  <a:schemeClr val="bg1"/>
                </a:solidFill>
                <a:latin typeface="+mj-lt"/>
              </a:defRPr>
            </a:lvl6pPr>
            <a:lvl7pPr marL="0" indent="0">
              <a:lnSpc>
                <a:spcPct val="105000"/>
              </a:lnSpc>
              <a:spcBef>
                <a:spcPts val="1250"/>
              </a:spcBef>
              <a:spcAft>
                <a:spcPts val="0"/>
              </a:spcAft>
              <a:buFont typeface="Arial" panose="020B0604020202020204" pitchFamily="34" charset="0"/>
              <a:buNone/>
              <a:defRPr sz="2000" b="1">
                <a:solidFill>
                  <a:schemeClr val="bg1"/>
                </a:solidFill>
                <a:latin typeface="+mj-lt"/>
              </a:defRPr>
            </a:lvl7pPr>
            <a:lvl8pPr marL="0" indent="0">
              <a:lnSpc>
                <a:spcPct val="105000"/>
              </a:lnSpc>
              <a:spcBef>
                <a:spcPts val="1250"/>
              </a:spcBef>
              <a:spcAft>
                <a:spcPts val="0"/>
              </a:spcAft>
              <a:buFont typeface="Arial" panose="020B0604020202020204" pitchFamily="34" charset="0"/>
              <a:buNone/>
              <a:defRPr sz="2000" b="1">
                <a:solidFill>
                  <a:schemeClr val="bg1"/>
                </a:solidFill>
                <a:latin typeface="+mj-lt"/>
              </a:defRPr>
            </a:lvl8pPr>
            <a:lvl9pPr marL="0" indent="0">
              <a:lnSpc>
                <a:spcPct val="105000"/>
              </a:lnSpc>
              <a:spcBef>
                <a:spcPts val="1250"/>
              </a:spcBef>
              <a:spcAft>
                <a:spcPts val="0"/>
              </a:spcAft>
              <a:buFont typeface="Arial" panose="020B0604020202020204" pitchFamily="34" charset="0"/>
              <a:buNone/>
              <a:defRPr sz="2000" b="1">
                <a:solidFill>
                  <a:schemeClr val="bg1"/>
                </a:solidFill>
                <a:latin typeface="+mj-lt"/>
              </a:defRPr>
            </a:lvl9pPr>
          </a:lstStyle>
          <a:p>
            <a:pPr marL="0" marR="0" lvl="0" indent="0" algn="l" defTabSz="914400" rtl="0" eaLnBrk="1" fontAlgn="auto" latinLnBrk="0" hangingPunct="1">
              <a:lnSpc>
                <a:spcPct val="105000"/>
              </a:lnSpc>
              <a:spcBef>
                <a:spcPts val="0"/>
              </a:spcBef>
              <a:spcAft>
                <a:spcPts val="0"/>
              </a:spcAft>
              <a:buClrTx/>
              <a:buSzTx/>
              <a:buFont typeface="Arial" panose="020B0604020202020204" pitchFamily="34" charset="0"/>
              <a:buNone/>
              <a:tabLst/>
              <a:defRPr/>
            </a:pPr>
            <a:r>
              <a:rPr lang="de-DE" dirty="0"/>
              <a:t>Bei Fragen kontaktieren Sie bitte:</a:t>
            </a:r>
            <a:br>
              <a:rPr lang="de-DE" dirty="0"/>
            </a:br>
            <a:r>
              <a:rPr lang="de-DE" dirty="0"/>
              <a:t>Vorname Nachname (Menü &gt; Listenebne erhöhen)</a:t>
            </a:r>
            <a:br>
              <a:rPr lang="de-DE" dirty="0"/>
            </a:br>
            <a:r>
              <a:rPr lang="de-DE" dirty="0"/>
              <a:t>Fakultät XY | Fachrichtung </a:t>
            </a:r>
            <a:br>
              <a:rPr lang="de-DE" dirty="0"/>
            </a:br>
            <a:r>
              <a:rPr lang="de-DE" dirty="0"/>
              <a:t>meike.muster@hs-heilbronn.de</a:t>
            </a:r>
          </a:p>
        </p:txBody>
      </p:sp>
      <p:sp>
        <p:nvSpPr>
          <p:cNvPr id="10" name="Bildplatzhalter 2"/>
          <p:cNvSpPr>
            <a:spLocks noGrp="1"/>
          </p:cNvSpPr>
          <p:nvPr>
            <p:ph type="pic" idx="1" hasCustomPrompt="1"/>
          </p:nvPr>
        </p:nvSpPr>
        <p:spPr>
          <a:xfrm>
            <a:off x="576000" y="4716000"/>
            <a:ext cx="1440000" cy="1080000"/>
          </a:xfrm>
          <a:prstGeom prst="ellipse">
            <a:avLst/>
          </a:prstGeom>
          <a:noFill/>
        </p:spPr>
        <p:txBody>
          <a:bodyPr/>
          <a:lstStyle>
            <a:lvl1pPr marL="0" indent="0" algn="ctr">
              <a:spcAft>
                <a:spcPts val="0"/>
              </a:spcAft>
              <a:buNone/>
              <a:defRPr sz="1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dirty="0"/>
              <a:t>Bild einfügen</a:t>
            </a:r>
          </a:p>
        </p:txBody>
      </p:sp>
      <p:sp>
        <p:nvSpPr>
          <p:cNvPr id="12" name="Vertikaler Textplatzhalter 2"/>
          <p:cNvSpPr>
            <a:spLocks noGrp="1"/>
          </p:cNvSpPr>
          <p:nvPr>
            <p:ph type="body" orient="vert" idx="14" hasCustomPrompt="1"/>
          </p:nvPr>
        </p:nvSpPr>
        <p:spPr>
          <a:xfrm>
            <a:off x="2614135" y="2097089"/>
            <a:ext cx="9169349" cy="1915337"/>
          </a:xfrm>
        </p:spPr>
        <p:txBody>
          <a:bodyPr vert="horz" anchor="ctr" anchorCtr="0"/>
          <a:lstStyle>
            <a:lvl1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1pPr>
            <a:lvl2pPr marL="0" indent="0">
              <a:lnSpc>
                <a:spcPct val="100000"/>
              </a:lnSpc>
              <a:spcBef>
                <a:spcPts val="0"/>
              </a:spcBef>
              <a:spcAft>
                <a:spcPts val="0"/>
              </a:spcAft>
              <a:buFont typeface="Arial" panose="020B0604020202020204" pitchFamily="34" charset="0"/>
              <a:buNone/>
              <a:defRPr sz="5800" b="1" cap="all" spc="300" baseline="0">
                <a:solidFill>
                  <a:schemeClr val="bg1"/>
                </a:solidFill>
                <a:latin typeface="+mj-lt"/>
              </a:defRPr>
            </a:lvl2pPr>
            <a:lvl3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3pPr>
            <a:lvl4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4pPr>
            <a:lvl5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5pPr>
            <a:lvl6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6pPr>
            <a:lvl7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7pPr>
            <a:lvl8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8pPr>
            <a:lvl9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9pPr>
          </a:lstStyle>
          <a:p>
            <a:pPr lvl="0"/>
            <a:r>
              <a:rPr lang="de-DE" dirty="0"/>
              <a:t>Schlusswort</a:t>
            </a:r>
          </a:p>
        </p:txBody>
      </p:sp>
    </p:spTree>
    <p:extLst>
      <p:ext uri="{BB962C8B-B14F-4D97-AF65-F5344CB8AC3E}">
        <p14:creationId xmlns:p14="http://schemas.microsoft.com/office/powerpoint/2010/main" val="35068999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963084" y="4406901"/>
            <a:ext cx="10363200" cy="1362075"/>
          </a:xfrm>
        </p:spPr>
        <p:txBody>
          <a:bodyPr/>
          <a:lstStyle>
            <a:lvl1pPr algn="l">
              <a:defRPr sz="4000" b="1" cap="all"/>
            </a:lvl1pPr>
          </a:lstStyle>
          <a:p>
            <a:r>
              <a:rPr lang="de-DE"/>
              <a:t>Mastertitelformat bearbeiten</a:t>
            </a:r>
          </a:p>
        </p:txBody>
      </p:sp>
      <p:sp>
        <p:nvSpPr>
          <p:cNvPr id="3" name="Textplatzhalter 2"/>
          <p:cNvSpPr>
            <a:spLocks noGrp="1"/>
          </p:cNvSpPr>
          <p:nvPr>
            <p:ph type="body" idx="1"/>
          </p:nvPr>
        </p:nvSpPr>
        <p:spPr>
          <a:xfrm>
            <a:off x="963084" y="2906713"/>
            <a:ext cx="10363200" cy="1500187"/>
          </a:xfrm>
        </p:spPr>
        <p:txBody>
          <a:bodyPr anchor="b"/>
          <a:lstStyle>
            <a:lvl1pPr marL="0" indent="0">
              <a:spcAft>
                <a:spcPts val="600"/>
              </a:spcAft>
              <a:buNone/>
              <a:defRPr sz="2000"/>
            </a:lvl1pPr>
            <a:lvl2pPr marL="456820" indent="0">
              <a:buNone/>
              <a:defRPr sz="1800"/>
            </a:lvl2pPr>
            <a:lvl3pPr marL="913639" indent="0">
              <a:buNone/>
              <a:defRPr sz="1600"/>
            </a:lvl3pPr>
            <a:lvl4pPr marL="1370460" indent="0">
              <a:buNone/>
              <a:defRPr sz="1400"/>
            </a:lvl4pPr>
            <a:lvl5pPr marL="1827279" indent="0">
              <a:buNone/>
              <a:defRPr sz="1400"/>
            </a:lvl5pPr>
            <a:lvl6pPr marL="2284098" indent="0">
              <a:buNone/>
              <a:defRPr sz="1400"/>
            </a:lvl6pPr>
            <a:lvl7pPr marL="2740920" indent="0">
              <a:buNone/>
              <a:defRPr sz="1400"/>
            </a:lvl7pPr>
            <a:lvl8pPr marL="3197738" indent="0">
              <a:buNone/>
              <a:defRPr sz="1400"/>
            </a:lvl8pPr>
            <a:lvl9pPr marL="3654558" indent="0">
              <a:buNone/>
              <a:defRPr sz="1400"/>
            </a:lvl9pPr>
          </a:lstStyle>
          <a:p>
            <a:pPr lvl="0"/>
            <a:r>
              <a:rPr lang="de-DE"/>
              <a:t>Mastertextformat bearbeiten
Zweite Ebene
Dritte Ebene
Vierte Ebene
Fünfte Ebene</a:t>
            </a:r>
            <a:endParaRPr lang="de-DE" dirty="0"/>
          </a:p>
        </p:txBody>
      </p:sp>
      <p:sp>
        <p:nvSpPr>
          <p:cNvPr id="4" name="Rectangle 14"/>
          <p:cNvSpPr>
            <a:spLocks noGrp="1" noChangeArrowheads="1"/>
          </p:cNvSpPr>
          <p:nvPr>
            <p:ph type="dt" sz="half" idx="10"/>
          </p:nvPr>
        </p:nvSpPr>
        <p:spPr>
          <a:ln/>
        </p:spPr>
        <p:txBody>
          <a:bodyPr/>
          <a:lstStyle>
            <a:lvl1pPr>
              <a:defRPr/>
            </a:lvl1pPr>
          </a:lstStyle>
          <a:p>
            <a:fld id="{B91DE014-5C96-464D-9E90-5CF0224F31B5}" type="datetimeFigureOut">
              <a:rPr lang="de-DE" smtClean="0"/>
              <a:t>23.02.2024</a:t>
            </a:fld>
            <a:endParaRPr lang="de-DE"/>
          </a:p>
        </p:txBody>
      </p:sp>
      <p:sp>
        <p:nvSpPr>
          <p:cNvPr id="5" name="Rectangle 15"/>
          <p:cNvSpPr>
            <a:spLocks noGrp="1" noChangeArrowheads="1"/>
          </p:cNvSpPr>
          <p:nvPr>
            <p:ph type="ftr" sz="quarter" idx="11"/>
          </p:nvPr>
        </p:nvSpPr>
        <p:spPr>
          <a:ln/>
        </p:spPr>
        <p:txBody>
          <a:bodyPr/>
          <a:lstStyle>
            <a:lvl1pPr>
              <a:defRPr/>
            </a:lvl1pPr>
          </a:lstStyle>
          <a:p>
            <a:endParaRPr lang="de-DE"/>
          </a:p>
        </p:txBody>
      </p:sp>
      <p:sp>
        <p:nvSpPr>
          <p:cNvPr id="6" name="Rectangle 16"/>
          <p:cNvSpPr>
            <a:spLocks noGrp="1" noChangeArrowheads="1"/>
          </p:cNvSpPr>
          <p:nvPr>
            <p:ph type="sldNum" sz="quarter" idx="12"/>
          </p:nvPr>
        </p:nvSpPr>
        <p:spPr>
          <a:ln/>
        </p:spPr>
        <p:txBody>
          <a:bodyPr/>
          <a:lstStyle>
            <a:lvl1pPr>
              <a:defRPr/>
            </a:lvl1pPr>
          </a:lstStyle>
          <a:p>
            <a:fld id="{FA7C00F7-E17D-FA43-ACBD-36D72562E0C2}" type="slidenum">
              <a:rPr lang="de-DE" smtClean="0"/>
              <a:t>‹Nr.›</a:t>
            </a:fld>
            <a:endParaRPr lang="de-DE"/>
          </a:p>
        </p:txBody>
      </p:sp>
    </p:spTree>
    <p:extLst>
      <p:ext uri="{BB962C8B-B14F-4D97-AF65-F5344CB8AC3E}">
        <p14:creationId xmlns:p14="http://schemas.microsoft.com/office/powerpoint/2010/main" val="970214169"/>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cSld name="Leer">
    <p:spTree>
      <p:nvGrpSpPr>
        <p:cNvPr id="1" name=""/>
        <p:cNvGrpSpPr/>
        <p:nvPr/>
      </p:nvGrpSpPr>
      <p:grpSpPr>
        <a:xfrm>
          <a:off x="0" y="0"/>
          <a:ext cx="0" cy="0"/>
          <a:chOff x="0" y="0"/>
          <a:chExt cx="0" cy="0"/>
        </a:xfrm>
      </p:grpSpPr>
      <p:sp>
        <p:nvSpPr>
          <p:cNvPr id="2" name="Rectangle 14"/>
          <p:cNvSpPr>
            <a:spLocks noGrp="1" noChangeArrowheads="1"/>
          </p:cNvSpPr>
          <p:nvPr>
            <p:ph type="dt" sz="half" idx="10"/>
          </p:nvPr>
        </p:nvSpPr>
        <p:spPr>
          <a:ln/>
        </p:spPr>
        <p:txBody>
          <a:bodyPr/>
          <a:lstStyle>
            <a:lvl1pPr>
              <a:defRPr/>
            </a:lvl1pPr>
          </a:lstStyle>
          <a:p>
            <a:fld id="{B91DE014-5C96-464D-9E90-5CF0224F31B5}" type="datetimeFigureOut">
              <a:rPr lang="de-DE" smtClean="0"/>
              <a:t>23.02.2024</a:t>
            </a:fld>
            <a:endParaRPr lang="de-DE"/>
          </a:p>
        </p:txBody>
      </p:sp>
      <p:sp>
        <p:nvSpPr>
          <p:cNvPr id="3" name="Rectangle 15"/>
          <p:cNvSpPr>
            <a:spLocks noGrp="1" noChangeArrowheads="1"/>
          </p:cNvSpPr>
          <p:nvPr>
            <p:ph type="ftr" sz="quarter" idx="11"/>
          </p:nvPr>
        </p:nvSpPr>
        <p:spPr>
          <a:ln/>
        </p:spPr>
        <p:txBody>
          <a:bodyPr/>
          <a:lstStyle>
            <a:lvl1pPr>
              <a:defRPr/>
            </a:lvl1pPr>
          </a:lstStyle>
          <a:p>
            <a:endParaRPr lang="de-DE"/>
          </a:p>
        </p:txBody>
      </p:sp>
      <p:sp>
        <p:nvSpPr>
          <p:cNvPr id="4" name="Rectangle 16"/>
          <p:cNvSpPr>
            <a:spLocks noGrp="1" noChangeArrowheads="1"/>
          </p:cNvSpPr>
          <p:nvPr>
            <p:ph type="sldNum" sz="quarter" idx="12"/>
          </p:nvPr>
        </p:nvSpPr>
        <p:spPr>
          <a:ln/>
        </p:spPr>
        <p:txBody>
          <a:bodyPr/>
          <a:lstStyle>
            <a:lvl1pPr>
              <a:defRPr/>
            </a:lvl1pPr>
          </a:lstStyle>
          <a:p>
            <a:fld id="{FA7C00F7-E17D-FA43-ACBD-36D72562E0C2}" type="slidenum">
              <a:rPr lang="de-DE" smtClean="0"/>
              <a:t>‹Nr.›</a:t>
            </a:fld>
            <a:endParaRPr lang="de-DE"/>
          </a:p>
        </p:txBody>
      </p:sp>
    </p:spTree>
    <p:extLst>
      <p:ext uri="{BB962C8B-B14F-4D97-AF65-F5344CB8AC3E}">
        <p14:creationId xmlns:p14="http://schemas.microsoft.com/office/powerpoint/2010/main" val="3412326970"/>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1_Titelfolie">
    <p:spTree>
      <p:nvGrpSpPr>
        <p:cNvPr id="1" name=""/>
        <p:cNvGrpSpPr/>
        <p:nvPr/>
      </p:nvGrpSpPr>
      <p:grpSpPr>
        <a:xfrm>
          <a:off x="0" y="0"/>
          <a:ext cx="0" cy="0"/>
          <a:chOff x="0" y="0"/>
          <a:chExt cx="0" cy="0"/>
        </a:xfrm>
      </p:grpSpPr>
      <p:sp>
        <p:nvSpPr>
          <p:cNvPr id="16" name="Titeltext"/>
          <p:cNvSpPr txBox="1">
            <a:spLocks noGrp="1"/>
          </p:cNvSpPr>
          <p:nvPr>
            <p:ph type="title"/>
          </p:nvPr>
        </p:nvSpPr>
        <p:spPr>
          <a:xfrm>
            <a:off x="527051" y="3643315"/>
            <a:ext cx="7759715" cy="1428761"/>
          </a:xfrm>
          <a:prstGeom prst="rect">
            <a:avLst/>
          </a:prstGeom>
        </p:spPr>
        <p:txBody>
          <a:bodyPr anchor="ctr">
            <a:normAutofit/>
          </a:bodyPr>
          <a:lstStyle>
            <a:lvl1pPr>
              <a:lnSpc>
                <a:spcPts val="3000"/>
              </a:lnSpc>
            </a:lvl1pPr>
          </a:lstStyle>
          <a:p>
            <a:r>
              <a:rPr lang="de-DE"/>
              <a:t>Mastertitelformat bearbeiten</a:t>
            </a:r>
            <a:endParaRPr/>
          </a:p>
        </p:txBody>
      </p:sp>
      <p:sp>
        <p:nvSpPr>
          <p:cNvPr id="17" name="Textebene 1…"/>
          <p:cNvSpPr txBox="1">
            <a:spLocks noGrp="1"/>
          </p:cNvSpPr>
          <p:nvPr>
            <p:ph type="body" sz="quarter" idx="1"/>
          </p:nvPr>
        </p:nvSpPr>
        <p:spPr>
          <a:xfrm>
            <a:off x="527051" y="5089540"/>
            <a:ext cx="7759715" cy="911228"/>
          </a:xfrm>
          <a:prstGeom prst="rect">
            <a:avLst/>
          </a:prstGeom>
        </p:spPr>
        <p:txBody>
          <a:bodyPr>
            <a:normAutofit/>
          </a:bodyPr>
          <a:lstStyle>
            <a:lvl1pPr marL="0" indent="0">
              <a:spcBef>
                <a:spcPts val="600"/>
              </a:spcBef>
              <a:buClrTx/>
              <a:buSzTx/>
              <a:buNone/>
              <a:defRPr sz="1800">
                <a:solidFill>
                  <a:srgbClr val="808080"/>
                </a:solidFill>
              </a:defRPr>
            </a:lvl1pPr>
            <a:lvl2pPr marL="674370" indent="-317182">
              <a:spcBef>
                <a:spcPts val="600"/>
              </a:spcBef>
              <a:buClrTx/>
              <a:defRPr sz="1800">
                <a:solidFill>
                  <a:srgbClr val="808080"/>
                </a:solidFill>
              </a:defRPr>
            </a:lvl2pPr>
            <a:lvl3pPr marL="1069975" indent="-358775">
              <a:spcBef>
                <a:spcPts val="600"/>
              </a:spcBef>
              <a:buClrTx/>
              <a:defRPr sz="1800">
                <a:solidFill>
                  <a:srgbClr val="808080"/>
                </a:solidFill>
              </a:defRPr>
            </a:lvl3pPr>
            <a:lvl4pPr marL="1427162" indent="-355600">
              <a:spcBef>
                <a:spcPts val="600"/>
              </a:spcBef>
              <a:buClrTx/>
              <a:defRPr sz="1800">
                <a:solidFill>
                  <a:srgbClr val="808080"/>
                </a:solidFill>
              </a:defRPr>
            </a:lvl4pPr>
            <a:lvl5pPr marL="1790700" indent="-361950">
              <a:spcBef>
                <a:spcPts val="600"/>
              </a:spcBef>
              <a:buClrTx/>
              <a:defRPr sz="1800">
                <a:solidFill>
                  <a:srgbClr val="808080"/>
                </a:solidFill>
              </a:defRPr>
            </a:lvl5pPr>
          </a:lstStyle>
          <a:p>
            <a:r>
              <a:rPr lang="de-DE"/>
              <a:t>Mastertextformat bearbeiten
Zweite Ebene
Dritte Ebene
Vierte Ebene
Fünfte Ebene</a:t>
            </a:r>
            <a:endParaRPr/>
          </a:p>
        </p:txBody>
      </p:sp>
      <p:sp>
        <p:nvSpPr>
          <p:cNvPr id="32" name="Foliennummer"/>
          <p:cNvSpPr txBox="1">
            <a:spLocks noGrp="1"/>
          </p:cNvSpPr>
          <p:nvPr>
            <p:ph type="sldNum" sz="quarter" idx="2"/>
          </p:nvPr>
        </p:nvSpPr>
        <p:spPr>
          <a:prstGeom prst="rect">
            <a:avLst/>
          </a:prstGeom>
        </p:spPr>
        <p:txBody>
          <a:bodyPr/>
          <a:lstStyle/>
          <a:p>
            <a:fld id="{FA7C00F7-E17D-FA43-ACBD-36D72562E0C2}" type="slidenum">
              <a:rPr lang="de-DE" smtClean="0"/>
              <a:t>‹Nr.›</a:t>
            </a:fld>
            <a:endParaRPr lang="de-DE"/>
          </a:p>
        </p:txBody>
      </p:sp>
    </p:spTree>
    <p:extLst>
      <p:ext uri="{BB962C8B-B14F-4D97-AF65-F5344CB8AC3E}">
        <p14:creationId xmlns:p14="http://schemas.microsoft.com/office/powerpoint/2010/main" val="2617393633"/>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6" name="Datumsplatzhalter 5">
            <a:extLst>
              <a:ext uri="{FF2B5EF4-FFF2-40B4-BE49-F238E27FC236}">
                <a16:creationId xmlns:a16="http://schemas.microsoft.com/office/drawing/2014/main" id="{F81CE510-456A-466F-8C77-5AFD5FEF07E5}"/>
              </a:ext>
            </a:extLst>
          </p:cNvPr>
          <p:cNvSpPr>
            <a:spLocks noGrp="1"/>
          </p:cNvSpPr>
          <p:nvPr>
            <p:ph type="dt" sz="half" idx="10"/>
          </p:nvPr>
        </p:nvSpPr>
        <p:spPr/>
        <p:txBody>
          <a:bodyPr/>
          <a:lstStyle/>
          <a:p>
            <a:r>
              <a:rPr lang="de-DE"/>
              <a:t>Campus Sontheim</a:t>
            </a:r>
            <a:endParaRPr lang="de-DE" dirty="0"/>
          </a:p>
        </p:txBody>
      </p:sp>
      <p:sp>
        <p:nvSpPr>
          <p:cNvPr id="7" name="Fußzeilenplatzhalter 6">
            <a:extLst>
              <a:ext uri="{FF2B5EF4-FFF2-40B4-BE49-F238E27FC236}">
                <a16:creationId xmlns:a16="http://schemas.microsoft.com/office/drawing/2014/main" id="{C91DD9E3-2BF2-4ACE-B50C-1871850AD909}"/>
              </a:ext>
            </a:extLst>
          </p:cNvPr>
          <p:cNvSpPr>
            <a:spLocks noGrp="1"/>
          </p:cNvSpPr>
          <p:nvPr>
            <p:ph type="ftr" sz="quarter" idx="11"/>
          </p:nvPr>
        </p:nvSpPr>
        <p:spPr/>
        <p:txBody>
          <a:bodyPr/>
          <a:lstStyle/>
          <a:p>
            <a:r>
              <a:rPr lang="de-DE"/>
              <a:t>Thema des Referats | Referent / Fakultät / Studiengang |  WiSe/SoSe 2017/19</a:t>
            </a:r>
            <a:endParaRPr lang="de-DE" dirty="0"/>
          </a:p>
        </p:txBody>
      </p:sp>
      <p:sp>
        <p:nvSpPr>
          <p:cNvPr id="8" name="Foliennummernplatzhalter 7">
            <a:extLst>
              <a:ext uri="{FF2B5EF4-FFF2-40B4-BE49-F238E27FC236}">
                <a16:creationId xmlns:a16="http://schemas.microsoft.com/office/drawing/2014/main" id="{9912D38C-0A94-4243-B810-9AAE495F955C}"/>
              </a:ext>
            </a:extLst>
          </p:cNvPr>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Tree>
    <p:extLst>
      <p:ext uri="{BB962C8B-B14F-4D97-AF65-F5344CB8AC3E}">
        <p14:creationId xmlns:p14="http://schemas.microsoft.com/office/powerpoint/2010/main" val="36046485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ildfolie">
    <p:spTree>
      <p:nvGrpSpPr>
        <p:cNvPr id="1" name=""/>
        <p:cNvGrpSpPr/>
        <p:nvPr/>
      </p:nvGrpSpPr>
      <p:grpSpPr>
        <a:xfrm>
          <a:off x="0" y="0"/>
          <a:ext cx="0" cy="0"/>
          <a:chOff x="0" y="0"/>
          <a:chExt cx="0" cy="0"/>
        </a:xfrm>
      </p:grpSpPr>
      <p:sp>
        <p:nvSpPr>
          <p:cNvPr id="4" name="Foliennummernplatzhalter 6"/>
          <p:cNvSpPr>
            <a:spLocks noGrp="1"/>
          </p:cNvSpPr>
          <p:nvPr>
            <p:ph type="sldNum" sz="quarter" idx="4"/>
          </p:nvPr>
        </p:nvSpPr>
        <p:spPr>
          <a:xfrm>
            <a:off x="10896640" y="6101806"/>
            <a:ext cx="960000" cy="720000"/>
          </a:xfrm>
          <a:prstGeom prst="rect">
            <a:avLst/>
          </a:prstGeom>
        </p:spPr>
        <p:txBody>
          <a:bodyPr vert="horz" lIns="0" tIns="0" rIns="0" bIns="0" rtlCol="0" anchor="ctr"/>
          <a:lstStyle>
            <a:lvl1pPr algn="r">
              <a:defRPr lang="de-DE" sz="1000" kern="1200" smtClean="0">
                <a:solidFill>
                  <a:srgbClr val="808080"/>
                </a:solidFill>
                <a:latin typeface="Arial" charset="0"/>
                <a:ea typeface="+mn-ea"/>
                <a:cs typeface="+mn-cs"/>
              </a:defRPr>
            </a:lvl1pPr>
          </a:lstStyle>
          <a:p>
            <a:fld id="{4CBFFA60-B470-4E81-AB89-DB1D03223AE3}" type="slidenum">
              <a:rPr lang="de-DE" smtClean="0"/>
              <a:pPr/>
              <a:t>‹Nr.›</a:t>
            </a:fld>
            <a:endParaRPr lang="de-DE" dirty="0"/>
          </a:p>
        </p:txBody>
      </p:sp>
      <p:sp>
        <p:nvSpPr>
          <p:cNvPr id="5" name="Rectangle 11"/>
          <p:cNvSpPr>
            <a:spLocks noGrp="1" noChangeArrowheads="1"/>
          </p:cNvSpPr>
          <p:nvPr>
            <p:ph type="title"/>
          </p:nvPr>
        </p:nvSpPr>
        <p:spPr bwMode="auto">
          <a:xfrm>
            <a:off x="337569" y="14503"/>
            <a:ext cx="9120000" cy="75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de-DE"/>
              <a:t>Mastertitelformat bearbeiten</a:t>
            </a:r>
            <a:endParaRPr lang="de-DE" dirty="0"/>
          </a:p>
        </p:txBody>
      </p:sp>
    </p:spTree>
    <p:extLst>
      <p:ext uri="{BB962C8B-B14F-4D97-AF65-F5344CB8AC3E}">
        <p14:creationId xmlns:p14="http://schemas.microsoft.com/office/powerpoint/2010/main" val="1667306363"/>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el/Untertitel mit Bild">
    <p:spTree>
      <p:nvGrpSpPr>
        <p:cNvPr id="1" name=""/>
        <p:cNvGrpSpPr/>
        <p:nvPr/>
      </p:nvGrpSpPr>
      <p:grpSpPr>
        <a:xfrm>
          <a:off x="0" y="0"/>
          <a:ext cx="0" cy="0"/>
          <a:chOff x="0" y="0"/>
          <a:chExt cx="0" cy="0"/>
        </a:xfrm>
      </p:grpSpPr>
      <p:sp>
        <p:nvSpPr>
          <p:cNvPr id="16" name="Bildplatzhalter 2"/>
          <p:cNvSpPr>
            <a:spLocks noGrp="1"/>
          </p:cNvSpPr>
          <p:nvPr>
            <p:ph type="pic" idx="15" hasCustomPrompt="1"/>
          </p:nvPr>
        </p:nvSpPr>
        <p:spPr>
          <a:xfrm>
            <a:off x="0" y="1247779"/>
            <a:ext cx="12192000" cy="5610225"/>
          </a:xfrm>
          <a:noFill/>
        </p:spPr>
        <p:txBody>
          <a:bodyPr/>
          <a:lstStyle>
            <a:lvl1pPr marL="0" indent="0" algn="ctr">
              <a:buNone/>
              <a:defRPr sz="1999" b="1">
                <a:solidFill>
                  <a:schemeClr val="tx1"/>
                </a:solidFill>
                <a:latin typeface="+mj-lt"/>
              </a:defRPr>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br>
              <a:rPr lang="de-DE" dirty="0"/>
            </a:br>
            <a:br>
              <a:rPr lang="de-DE" dirty="0"/>
            </a:br>
            <a:br>
              <a:rPr lang="de-DE" dirty="0"/>
            </a:br>
            <a:r>
              <a:rPr lang="de-DE" dirty="0"/>
              <a:t>Bild einfügen</a:t>
            </a:r>
          </a:p>
        </p:txBody>
      </p:sp>
      <p:sp>
        <p:nvSpPr>
          <p:cNvPr id="2" name="Titel 1"/>
          <p:cNvSpPr>
            <a:spLocks noGrp="1"/>
          </p:cNvSpPr>
          <p:nvPr>
            <p:ph type="ctrTitle" hasCustomPrompt="1"/>
          </p:nvPr>
        </p:nvSpPr>
        <p:spPr>
          <a:xfrm>
            <a:off x="0" y="4176717"/>
            <a:ext cx="12192000" cy="2681286"/>
          </a:xfrm>
          <a:blipFill>
            <a:blip r:embed="rId2"/>
            <a:stretch>
              <a:fillRect/>
            </a:stretch>
          </a:blipFill>
        </p:spPr>
        <p:txBody>
          <a:bodyPr lIns="1386000" tIns="626400" rIns="612000" anchor="t" anchorCtr="0"/>
          <a:lstStyle>
            <a:lvl1pPr algn="l">
              <a:lnSpc>
                <a:spcPct val="82000"/>
              </a:lnSpc>
              <a:defRPr sz="3601" spc="200" baseline="0">
                <a:solidFill>
                  <a:schemeClr val="bg1"/>
                </a:solidFill>
              </a:defRPr>
            </a:lvl1pPr>
          </a:lstStyle>
          <a:p>
            <a:r>
              <a:rPr lang="de-DE" dirty="0"/>
              <a:t>Titel der Präsentation</a:t>
            </a:r>
          </a:p>
        </p:txBody>
      </p:sp>
      <p:sp>
        <p:nvSpPr>
          <p:cNvPr id="21" name="Datumsplatzhalter 3">
            <a:extLst>
              <a:ext uri="{FF2B5EF4-FFF2-40B4-BE49-F238E27FC236}">
                <a16:creationId xmlns:a16="http://schemas.microsoft.com/office/drawing/2014/main" id="{C76965CB-8BC6-40F7-9EE1-139D59169898}"/>
              </a:ext>
            </a:extLst>
          </p:cNvPr>
          <p:cNvSpPr>
            <a:spLocks noGrp="1"/>
          </p:cNvSpPr>
          <p:nvPr>
            <p:ph type="dt" sz="half" idx="10"/>
          </p:nvPr>
        </p:nvSpPr>
        <p:spPr>
          <a:xfrm>
            <a:off x="406401" y="260078"/>
            <a:ext cx="7375299" cy="252000"/>
          </a:xfrm>
        </p:spPr>
        <p:txBody>
          <a:bodyPr/>
          <a:lstStyle>
            <a:lvl1pPr>
              <a:defRPr sz="1420" spc="60" baseline="0">
                <a:solidFill>
                  <a:schemeClr val="tx1"/>
                </a:solidFill>
              </a:defRPr>
            </a:lvl1pPr>
          </a:lstStyle>
          <a:p>
            <a:r>
              <a:rPr lang="de-DE"/>
              <a:t>Campus Sontheim</a:t>
            </a:r>
            <a:endParaRPr lang="de-DE" dirty="0"/>
          </a:p>
        </p:txBody>
      </p:sp>
      <p:sp>
        <p:nvSpPr>
          <p:cNvPr id="22" name="Vertikaler Textplatzhalter 2">
            <a:extLst>
              <a:ext uri="{FF2B5EF4-FFF2-40B4-BE49-F238E27FC236}">
                <a16:creationId xmlns:a16="http://schemas.microsoft.com/office/drawing/2014/main" id="{33F9B68E-1F14-4F70-9B07-D77470E5CBEB}"/>
              </a:ext>
            </a:extLst>
          </p:cNvPr>
          <p:cNvSpPr>
            <a:spLocks noGrp="1"/>
          </p:cNvSpPr>
          <p:nvPr>
            <p:ph type="body" orient="vert" idx="19" hasCustomPrompt="1"/>
          </p:nvPr>
        </p:nvSpPr>
        <p:spPr>
          <a:xfrm>
            <a:off x="1386000" y="5311011"/>
            <a:ext cx="10397484" cy="792000"/>
          </a:xfrm>
        </p:spPr>
        <p:txBody>
          <a:bodyPr vert="horz"/>
          <a:lstStyle>
            <a:lvl1pPr marL="0" indent="0">
              <a:lnSpc>
                <a:spcPct val="97000"/>
              </a:lnSpc>
              <a:spcBef>
                <a:spcPts val="0"/>
              </a:spcBef>
              <a:spcAft>
                <a:spcPts val="0"/>
              </a:spcAft>
              <a:buFont typeface="+mj-lt"/>
              <a:buNone/>
              <a:defRPr lang="de-DE" sz="2400" b="1" i="0" u="none" strike="noStrike" baseline="0" smtClean="0">
                <a:solidFill>
                  <a:schemeClr val="bg1"/>
                </a:solidFill>
                <a:latin typeface="+mj-lt"/>
              </a:defRPr>
            </a:lvl1pPr>
            <a:lvl2pPr marL="0" indent="0">
              <a:lnSpc>
                <a:spcPct val="97000"/>
              </a:lnSpc>
              <a:spcBef>
                <a:spcPts val="0"/>
              </a:spcBef>
              <a:spcAft>
                <a:spcPts val="0"/>
              </a:spcAft>
              <a:buFont typeface="+mj-lt"/>
              <a:buNone/>
              <a:defRPr sz="2400" b="1">
                <a:solidFill>
                  <a:schemeClr val="bg1"/>
                </a:solidFill>
                <a:latin typeface="+mj-lt"/>
              </a:defRPr>
            </a:lvl2pPr>
            <a:lvl3pPr marL="0" indent="0">
              <a:lnSpc>
                <a:spcPct val="97000"/>
              </a:lnSpc>
              <a:spcBef>
                <a:spcPts val="0"/>
              </a:spcBef>
              <a:spcAft>
                <a:spcPts val="0"/>
              </a:spcAft>
              <a:buFont typeface="+mj-lt"/>
              <a:buNone/>
              <a:defRPr sz="2400" b="1">
                <a:solidFill>
                  <a:schemeClr val="bg1"/>
                </a:solidFill>
                <a:latin typeface="+mj-lt"/>
              </a:defRPr>
            </a:lvl3pPr>
            <a:lvl4pPr marL="0" indent="0">
              <a:lnSpc>
                <a:spcPct val="97000"/>
              </a:lnSpc>
              <a:spcBef>
                <a:spcPts val="0"/>
              </a:spcBef>
              <a:spcAft>
                <a:spcPts val="0"/>
              </a:spcAft>
              <a:buFont typeface="+mj-lt"/>
              <a:buNone/>
              <a:defRPr sz="2400" b="1">
                <a:solidFill>
                  <a:schemeClr val="bg1"/>
                </a:solidFill>
                <a:latin typeface="+mj-lt"/>
              </a:defRPr>
            </a:lvl4pPr>
            <a:lvl5pPr marL="0" indent="0">
              <a:lnSpc>
                <a:spcPct val="97000"/>
              </a:lnSpc>
              <a:spcBef>
                <a:spcPts val="0"/>
              </a:spcBef>
              <a:spcAft>
                <a:spcPts val="0"/>
              </a:spcAft>
              <a:buFont typeface="+mj-lt"/>
              <a:buNone/>
              <a:defRPr sz="2400" b="1">
                <a:solidFill>
                  <a:schemeClr val="bg1"/>
                </a:solidFill>
                <a:latin typeface="+mj-lt"/>
              </a:defRPr>
            </a:lvl5pPr>
            <a:lvl6pPr marL="0" indent="0">
              <a:lnSpc>
                <a:spcPct val="97000"/>
              </a:lnSpc>
              <a:spcBef>
                <a:spcPts val="0"/>
              </a:spcBef>
              <a:spcAft>
                <a:spcPts val="0"/>
              </a:spcAft>
              <a:buFont typeface="+mj-lt"/>
              <a:buNone/>
              <a:defRPr sz="2400" b="1">
                <a:solidFill>
                  <a:schemeClr val="bg1"/>
                </a:solidFill>
                <a:latin typeface="+mj-lt"/>
              </a:defRPr>
            </a:lvl6pPr>
            <a:lvl7pPr marL="0" indent="0">
              <a:lnSpc>
                <a:spcPct val="97000"/>
              </a:lnSpc>
              <a:spcBef>
                <a:spcPts val="0"/>
              </a:spcBef>
              <a:spcAft>
                <a:spcPts val="0"/>
              </a:spcAft>
              <a:buFont typeface="+mj-lt"/>
              <a:buNone/>
              <a:defRPr sz="2400" b="1">
                <a:solidFill>
                  <a:schemeClr val="bg1"/>
                </a:solidFill>
                <a:latin typeface="+mj-lt"/>
              </a:defRPr>
            </a:lvl7pPr>
            <a:lvl8pPr marL="0" indent="0">
              <a:lnSpc>
                <a:spcPct val="97000"/>
              </a:lnSpc>
              <a:spcBef>
                <a:spcPts val="0"/>
              </a:spcBef>
              <a:spcAft>
                <a:spcPts val="0"/>
              </a:spcAft>
              <a:buFont typeface="+mj-lt"/>
              <a:buNone/>
              <a:defRPr sz="2400" b="1">
                <a:solidFill>
                  <a:schemeClr val="bg1"/>
                </a:solidFill>
                <a:latin typeface="+mj-lt"/>
              </a:defRPr>
            </a:lvl8pPr>
            <a:lvl9pPr marL="0" indent="0">
              <a:lnSpc>
                <a:spcPct val="97000"/>
              </a:lnSpc>
              <a:spcBef>
                <a:spcPts val="0"/>
              </a:spcBef>
              <a:spcAft>
                <a:spcPts val="0"/>
              </a:spcAft>
              <a:buFont typeface="+mj-lt"/>
              <a:buNone/>
              <a:defRPr sz="2400" b="1">
                <a:solidFill>
                  <a:schemeClr val="bg1"/>
                </a:solidFill>
                <a:latin typeface="+mj-lt"/>
              </a:defRPr>
            </a:lvl9pPr>
          </a:lstStyle>
          <a:p>
            <a:pPr lvl="0"/>
            <a:r>
              <a:rPr lang="de-DE" dirty="0"/>
              <a:t>Thema des Referats Thema des Referats Thema des Referats Thema des Referats </a:t>
            </a:r>
          </a:p>
        </p:txBody>
      </p:sp>
      <p:sp>
        <p:nvSpPr>
          <p:cNvPr id="23" name="Vertikaler Textplatzhalter 2">
            <a:extLst>
              <a:ext uri="{FF2B5EF4-FFF2-40B4-BE49-F238E27FC236}">
                <a16:creationId xmlns:a16="http://schemas.microsoft.com/office/drawing/2014/main" id="{6354D33E-28C2-47F2-851F-773C0FE0AB9E}"/>
              </a:ext>
            </a:extLst>
          </p:cNvPr>
          <p:cNvSpPr>
            <a:spLocks noGrp="1"/>
          </p:cNvSpPr>
          <p:nvPr>
            <p:ph type="body" orient="vert" idx="20" hasCustomPrompt="1"/>
          </p:nvPr>
        </p:nvSpPr>
        <p:spPr>
          <a:xfrm>
            <a:off x="1386000" y="6372000"/>
            <a:ext cx="10397489" cy="252000"/>
          </a:xfrm>
        </p:spPr>
        <p:txBody>
          <a:bodyPr vert="horz"/>
          <a:lstStyle>
            <a:lvl1pPr marL="0" indent="0">
              <a:lnSpc>
                <a:spcPct val="97000"/>
              </a:lnSpc>
              <a:spcBef>
                <a:spcPts val="0"/>
              </a:spcBef>
              <a:spcAft>
                <a:spcPts val="0"/>
              </a:spcAft>
              <a:buFont typeface="+mj-lt"/>
              <a:buNone/>
              <a:defRPr sz="1300" b="1" spc="60" baseline="0">
                <a:solidFill>
                  <a:schemeClr val="bg1"/>
                </a:solidFill>
                <a:latin typeface="+mj-lt"/>
              </a:defRPr>
            </a:lvl1pPr>
            <a:lvl2pPr marL="0" indent="0">
              <a:lnSpc>
                <a:spcPct val="97000"/>
              </a:lnSpc>
              <a:spcBef>
                <a:spcPts val="0"/>
              </a:spcBef>
              <a:spcAft>
                <a:spcPts val="0"/>
              </a:spcAft>
              <a:buFont typeface="+mj-lt"/>
              <a:buNone/>
              <a:defRPr sz="1300" b="1" spc="60" baseline="0">
                <a:solidFill>
                  <a:schemeClr val="bg1"/>
                </a:solidFill>
                <a:latin typeface="+mj-lt"/>
              </a:defRPr>
            </a:lvl2pPr>
            <a:lvl3pPr marL="0" indent="0">
              <a:lnSpc>
                <a:spcPct val="97000"/>
              </a:lnSpc>
              <a:spcBef>
                <a:spcPts val="0"/>
              </a:spcBef>
              <a:spcAft>
                <a:spcPts val="0"/>
              </a:spcAft>
              <a:buFont typeface="+mj-lt"/>
              <a:buNone/>
              <a:defRPr sz="1300" b="1" spc="60" baseline="0">
                <a:solidFill>
                  <a:schemeClr val="bg1"/>
                </a:solidFill>
                <a:latin typeface="+mj-lt"/>
              </a:defRPr>
            </a:lvl3pPr>
            <a:lvl4pPr marL="0" indent="0">
              <a:lnSpc>
                <a:spcPct val="97000"/>
              </a:lnSpc>
              <a:spcBef>
                <a:spcPts val="0"/>
              </a:spcBef>
              <a:spcAft>
                <a:spcPts val="0"/>
              </a:spcAft>
              <a:buFont typeface="+mj-lt"/>
              <a:buNone/>
              <a:defRPr sz="1300" b="1" spc="60" baseline="0">
                <a:solidFill>
                  <a:schemeClr val="bg1"/>
                </a:solidFill>
                <a:latin typeface="+mj-lt"/>
              </a:defRPr>
            </a:lvl4pPr>
            <a:lvl5pPr marL="0" indent="0">
              <a:lnSpc>
                <a:spcPct val="97000"/>
              </a:lnSpc>
              <a:spcBef>
                <a:spcPts val="0"/>
              </a:spcBef>
              <a:spcAft>
                <a:spcPts val="0"/>
              </a:spcAft>
              <a:buFont typeface="+mj-lt"/>
              <a:buNone/>
              <a:defRPr sz="1300" b="1" spc="60" baseline="0">
                <a:solidFill>
                  <a:schemeClr val="bg1"/>
                </a:solidFill>
                <a:latin typeface="+mj-lt"/>
              </a:defRPr>
            </a:lvl5pPr>
            <a:lvl6pPr marL="0" indent="0">
              <a:lnSpc>
                <a:spcPct val="97000"/>
              </a:lnSpc>
              <a:spcBef>
                <a:spcPts val="0"/>
              </a:spcBef>
              <a:spcAft>
                <a:spcPts val="0"/>
              </a:spcAft>
              <a:buFont typeface="+mj-lt"/>
              <a:buNone/>
              <a:defRPr sz="1300" b="1" spc="60" baseline="0">
                <a:solidFill>
                  <a:schemeClr val="bg1"/>
                </a:solidFill>
                <a:latin typeface="+mj-lt"/>
              </a:defRPr>
            </a:lvl6pPr>
            <a:lvl7pPr marL="0" indent="0">
              <a:lnSpc>
                <a:spcPct val="97000"/>
              </a:lnSpc>
              <a:spcBef>
                <a:spcPts val="0"/>
              </a:spcBef>
              <a:spcAft>
                <a:spcPts val="0"/>
              </a:spcAft>
              <a:buFont typeface="+mj-lt"/>
              <a:buNone/>
              <a:defRPr sz="1300" b="1" spc="60" baseline="0">
                <a:solidFill>
                  <a:schemeClr val="bg1"/>
                </a:solidFill>
                <a:latin typeface="+mj-lt"/>
              </a:defRPr>
            </a:lvl7pPr>
            <a:lvl8pPr marL="0" indent="0">
              <a:lnSpc>
                <a:spcPct val="97000"/>
              </a:lnSpc>
              <a:spcBef>
                <a:spcPts val="0"/>
              </a:spcBef>
              <a:spcAft>
                <a:spcPts val="0"/>
              </a:spcAft>
              <a:buFont typeface="+mj-lt"/>
              <a:buNone/>
              <a:defRPr sz="1300" b="1" spc="60" baseline="0">
                <a:solidFill>
                  <a:schemeClr val="bg1"/>
                </a:solidFill>
                <a:latin typeface="+mj-lt"/>
              </a:defRPr>
            </a:lvl8pPr>
            <a:lvl9pPr marL="0" indent="0">
              <a:lnSpc>
                <a:spcPct val="97000"/>
              </a:lnSpc>
              <a:spcBef>
                <a:spcPts val="0"/>
              </a:spcBef>
              <a:spcAft>
                <a:spcPts val="0"/>
              </a:spcAft>
              <a:buFont typeface="+mj-lt"/>
              <a:buNone/>
              <a:defRPr sz="1300" b="1" spc="60" baseline="0">
                <a:solidFill>
                  <a:schemeClr val="bg1"/>
                </a:solidFill>
                <a:latin typeface="+mj-lt"/>
              </a:defRPr>
            </a:lvl9pPr>
          </a:lstStyle>
          <a:p>
            <a:pPr lvl="0"/>
            <a:r>
              <a:rPr lang="de-DE" dirty="0"/>
              <a:t>Referent / Fakultät / Studiengang | </a:t>
            </a:r>
            <a:r>
              <a:rPr lang="de-DE" dirty="0" err="1"/>
              <a:t>WiSe</a:t>
            </a:r>
            <a:r>
              <a:rPr lang="de-DE" dirty="0"/>
              <a:t>/</a:t>
            </a:r>
            <a:r>
              <a:rPr lang="de-DE" dirty="0" err="1"/>
              <a:t>SoSe</a:t>
            </a:r>
            <a:r>
              <a:rPr lang="de-DE" dirty="0"/>
              <a:t> 2017/19</a:t>
            </a:r>
          </a:p>
        </p:txBody>
      </p:sp>
      <p:pic>
        <p:nvPicPr>
          <p:cNvPr id="17" name="Logo HHN">
            <a:extLst>
              <a:ext uri="{FF2B5EF4-FFF2-40B4-BE49-F238E27FC236}">
                <a16:creationId xmlns:a16="http://schemas.microsoft.com/office/drawing/2014/main" id="{C84B1A6D-3DF8-4F58-88C7-3F544E41EF5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717084" y="305319"/>
            <a:ext cx="2066400" cy="697790"/>
          </a:xfrm>
          <a:prstGeom prst="rect">
            <a:avLst/>
          </a:prstGeom>
        </p:spPr>
      </p:pic>
    </p:spTree>
    <p:extLst>
      <p:ext uri="{BB962C8B-B14F-4D97-AF65-F5344CB8AC3E}">
        <p14:creationId xmlns:p14="http://schemas.microsoft.com/office/powerpoint/2010/main" val="2094948824"/>
      </p:ext>
    </p:extLst>
  </p:cSld>
  <p:clrMapOvr>
    <a:masterClrMapping/>
  </p:clrMapOvr>
  <p:extLst>
    <p:ext uri="{DCECCB84-F9BA-43D5-87BE-67443E8EF086}">
      <p15:sldGuideLst xmlns:p15="http://schemas.microsoft.com/office/powerpoint/2012/main">
        <p15:guide id="1" orient="horz" pos="2631">
          <p15:clr>
            <a:srgbClr val="FBAE40"/>
          </p15:clr>
        </p15:guide>
        <p15:guide id="2" orient="horz" pos="78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el mit Bild">
    <p:spTree>
      <p:nvGrpSpPr>
        <p:cNvPr id="1" name=""/>
        <p:cNvGrpSpPr/>
        <p:nvPr/>
      </p:nvGrpSpPr>
      <p:grpSpPr>
        <a:xfrm>
          <a:off x="0" y="0"/>
          <a:ext cx="0" cy="0"/>
          <a:chOff x="0" y="0"/>
          <a:chExt cx="0" cy="0"/>
        </a:xfrm>
      </p:grpSpPr>
      <p:sp>
        <p:nvSpPr>
          <p:cNvPr id="16" name="Bildplatzhalter 2"/>
          <p:cNvSpPr>
            <a:spLocks noGrp="1"/>
          </p:cNvSpPr>
          <p:nvPr>
            <p:ph type="pic" idx="15" hasCustomPrompt="1"/>
          </p:nvPr>
        </p:nvSpPr>
        <p:spPr>
          <a:xfrm>
            <a:off x="0" y="1247776"/>
            <a:ext cx="12192000" cy="5610225"/>
          </a:xfrm>
          <a:noFill/>
        </p:spPr>
        <p:txBody>
          <a:bodyPr/>
          <a:lstStyle>
            <a:lvl1pPr marL="0" indent="0" algn="ctr">
              <a:buNone/>
              <a:defRPr sz="2000" b="1">
                <a:solidFill>
                  <a:schemeClr val="tx1"/>
                </a:solidFill>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de-DE" dirty="0"/>
            </a:br>
            <a:br>
              <a:rPr lang="de-DE" dirty="0"/>
            </a:br>
            <a:br>
              <a:rPr lang="de-DE" dirty="0"/>
            </a:br>
            <a:br>
              <a:rPr lang="de-DE" dirty="0"/>
            </a:br>
            <a:r>
              <a:rPr lang="de-DE" dirty="0"/>
              <a:t>Bild einfügen</a:t>
            </a:r>
          </a:p>
        </p:txBody>
      </p:sp>
      <p:pic>
        <p:nvPicPr>
          <p:cNvPr id="11" name="Logo HHN"/>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28284" y="305319"/>
            <a:ext cx="2755200" cy="697790"/>
          </a:xfrm>
          <a:prstGeom prst="rect">
            <a:avLst/>
          </a:prstGeom>
        </p:spPr>
      </p:pic>
      <p:sp>
        <p:nvSpPr>
          <p:cNvPr id="2" name="Titel 1"/>
          <p:cNvSpPr>
            <a:spLocks noGrp="1"/>
          </p:cNvSpPr>
          <p:nvPr>
            <p:ph type="ctrTitle" hasCustomPrompt="1"/>
          </p:nvPr>
        </p:nvSpPr>
        <p:spPr>
          <a:xfrm>
            <a:off x="0" y="4176714"/>
            <a:ext cx="12192000" cy="2681287"/>
          </a:xfrm>
          <a:blipFill>
            <a:blip r:embed="rId3"/>
            <a:stretch>
              <a:fillRect/>
            </a:stretch>
          </a:blipFill>
        </p:spPr>
        <p:txBody>
          <a:bodyPr lIns="1386000" tIns="626400" rIns="612000" anchor="t" anchorCtr="0"/>
          <a:lstStyle>
            <a:lvl1pPr algn="l">
              <a:lnSpc>
                <a:spcPct val="82000"/>
              </a:lnSpc>
              <a:defRPr sz="5030" spc="200" baseline="0">
                <a:solidFill>
                  <a:schemeClr val="bg1"/>
                </a:solidFill>
              </a:defRPr>
            </a:lvl1pPr>
          </a:lstStyle>
          <a:p>
            <a:r>
              <a:rPr lang="de-DE" dirty="0"/>
              <a:t>Titel der Präsentation</a:t>
            </a:r>
          </a:p>
        </p:txBody>
      </p:sp>
      <p:sp>
        <p:nvSpPr>
          <p:cNvPr id="15" name="Vertikaler Textplatzhalter 2"/>
          <p:cNvSpPr>
            <a:spLocks noGrp="1" noChangeAspect="1"/>
          </p:cNvSpPr>
          <p:nvPr>
            <p:ph type="body" orient="vert" idx="13" hasCustomPrompt="1"/>
          </p:nvPr>
        </p:nvSpPr>
        <p:spPr>
          <a:xfrm>
            <a:off x="1368097" y="4914407"/>
            <a:ext cx="240000" cy="288000"/>
          </a:xfrm>
          <a:blipFill>
            <a:blip r:embed="rId4"/>
            <a:stretch>
              <a:fillRect/>
            </a:stretch>
          </a:blipFill>
        </p:spPr>
        <p:txBody>
          <a:bodyPr vert="horz" wrap="none" rIns="2376000"/>
          <a:lstStyle>
            <a:lvl1pPr marL="0" indent="0" algn="r">
              <a:lnSpc>
                <a:spcPct val="100000"/>
              </a:lnSpc>
              <a:spcBef>
                <a:spcPts val="0"/>
              </a:spcBef>
              <a:spcAft>
                <a:spcPts val="0"/>
              </a:spcAft>
              <a:buFont typeface="Arial" panose="020B0604020202020204" pitchFamily="34" charset="0"/>
              <a:buNone/>
              <a:defRPr sz="1000" b="1" cap="all" baseline="0">
                <a:solidFill>
                  <a:schemeClr val="tx1"/>
                </a:solidFill>
                <a:latin typeface="+mj-lt"/>
              </a:defRPr>
            </a:lvl1pPr>
            <a:lvl2pPr marL="0" indent="0" algn="r">
              <a:lnSpc>
                <a:spcPct val="100000"/>
              </a:lnSpc>
              <a:spcBef>
                <a:spcPts val="0"/>
              </a:spcBef>
              <a:spcAft>
                <a:spcPts val="0"/>
              </a:spcAft>
              <a:buNone/>
              <a:defRPr sz="1000" b="1" cap="all">
                <a:solidFill>
                  <a:schemeClr val="tx1"/>
                </a:solidFill>
                <a:latin typeface="+mj-lt"/>
              </a:defRPr>
            </a:lvl2pPr>
            <a:lvl3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3pPr>
            <a:lvl4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4pPr>
            <a:lvl5pPr marL="0" indent="0" algn="r">
              <a:lnSpc>
                <a:spcPct val="100000"/>
              </a:lnSpc>
              <a:spcBef>
                <a:spcPts val="0"/>
              </a:spcBef>
              <a:spcAft>
                <a:spcPts val="0"/>
              </a:spcAft>
              <a:buNone/>
              <a:defRPr sz="1000" b="1" cap="all">
                <a:solidFill>
                  <a:schemeClr val="tx1"/>
                </a:solidFill>
                <a:latin typeface="+mj-lt"/>
              </a:defRPr>
            </a:lvl5pPr>
            <a:lvl6pPr marL="0" indent="0" algn="r">
              <a:lnSpc>
                <a:spcPct val="100000"/>
              </a:lnSpc>
              <a:spcBef>
                <a:spcPts val="0"/>
              </a:spcBef>
              <a:spcAft>
                <a:spcPts val="0"/>
              </a:spcAft>
              <a:buNone/>
              <a:defRPr sz="1000" b="1" cap="all">
                <a:solidFill>
                  <a:schemeClr val="tx1"/>
                </a:solidFill>
                <a:latin typeface="+mj-lt"/>
              </a:defRPr>
            </a:lvl6pPr>
            <a:lvl7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7pPr>
            <a:lvl8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8pPr>
            <a:lvl9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9pPr>
          </a:lstStyle>
          <a:p>
            <a:pPr lvl="0"/>
            <a:r>
              <a:rPr lang="de-DE" dirty="0"/>
              <a:t>Bitte nicht</a:t>
            </a:r>
            <a:br>
              <a:rPr lang="de-DE" dirty="0"/>
            </a:br>
            <a:r>
              <a:rPr lang="de-DE" dirty="0"/>
              <a:t>verschieben</a:t>
            </a:r>
          </a:p>
        </p:txBody>
      </p:sp>
      <p:sp>
        <p:nvSpPr>
          <p:cNvPr id="4" name="Datumsplatzhalter 3"/>
          <p:cNvSpPr>
            <a:spLocks noGrp="1"/>
          </p:cNvSpPr>
          <p:nvPr>
            <p:ph type="dt" sz="half" idx="10"/>
          </p:nvPr>
        </p:nvSpPr>
        <p:spPr>
          <a:xfrm>
            <a:off x="406400" y="260078"/>
            <a:ext cx="7375299" cy="252000"/>
          </a:xfrm>
        </p:spPr>
        <p:txBody>
          <a:bodyPr/>
          <a:lstStyle>
            <a:lvl1pPr>
              <a:defRPr sz="1420" spc="60" baseline="0">
                <a:solidFill>
                  <a:schemeClr val="tx1"/>
                </a:solidFill>
              </a:defRPr>
            </a:lvl1pPr>
          </a:lstStyle>
          <a:p>
            <a:fld id="{B91DE014-5C96-464D-9E90-5CF0224F31B5}" type="datetimeFigureOut">
              <a:rPr lang="de-DE" smtClean="0"/>
              <a:t>23.02.2024</a:t>
            </a:fld>
            <a:endParaRPr lang="de-DE"/>
          </a:p>
        </p:txBody>
      </p:sp>
      <p:sp>
        <p:nvSpPr>
          <p:cNvPr id="5" name="Fußzeilenplatzhalter 4"/>
          <p:cNvSpPr>
            <a:spLocks noGrp="1"/>
          </p:cNvSpPr>
          <p:nvPr>
            <p:ph type="ftr" sz="quarter" idx="11"/>
          </p:nvPr>
        </p:nvSpPr>
        <p:spPr>
          <a:xfrm>
            <a:off x="1846223" y="6372000"/>
            <a:ext cx="9937261" cy="252000"/>
          </a:xfrm>
        </p:spPr>
        <p:txBody>
          <a:bodyPr/>
          <a:lstStyle>
            <a:lvl1pPr>
              <a:defRPr sz="1300" b="1" spc="60" baseline="0">
                <a:solidFill>
                  <a:schemeClr val="bg1"/>
                </a:solidFill>
                <a:latin typeface="+mj-lt"/>
              </a:defRPr>
            </a:lvl1pPr>
          </a:lstStyle>
          <a:p>
            <a:endParaRPr lang="de-DE"/>
          </a:p>
        </p:txBody>
      </p:sp>
      <p:grpSp>
        <p:nvGrpSpPr>
          <p:cNvPr id="27" name="Regieanweisungen"/>
          <p:cNvGrpSpPr/>
          <p:nvPr/>
        </p:nvGrpSpPr>
        <p:grpSpPr>
          <a:xfrm>
            <a:off x="406400" y="-468001"/>
            <a:ext cx="14521600" cy="7668001"/>
            <a:chOff x="304800" y="-468001"/>
            <a:chExt cx="10891200" cy="7668001"/>
          </a:xfrm>
        </p:grpSpPr>
        <p:sp>
          <p:nvSpPr>
            <p:cNvPr id="28"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29"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30"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36"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37"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sp>
        <p:nvSpPr>
          <p:cNvPr id="17" name="Foliennummernplatzhalter 11">
            <a:extLst>
              <a:ext uri="{FF2B5EF4-FFF2-40B4-BE49-F238E27FC236}">
                <a16:creationId xmlns:a16="http://schemas.microsoft.com/office/drawing/2014/main" id="{631ED15A-81C2-447C-A422-7AA95B5A96DC}"/>
              </a:ext>
            </a:extLst>
          </p:cNvPr>
          <p:cNvSpPr>
            <a:spLocks noGrp="1"/>
          </p:cNvSpPr>
          <p:nvPr>
            <p:ph type="sldNum" sz="quarter" idx="18"/>
          </p:nvPr>
        </p:nvSpPr>
        <p:spPr>
          <a:xfrm>
            <a:off x="9883774" y="6984000"/>
            <a:ext cx="1899711" cy="216000"/>
          </a:xfrm>
        </p:spPr>
        <p:txBody>
          <a:bodyPr/>
          <a:lstStyle/>
          <a:p>
            <a:fld id="{FA7C00F7-E17D-FA43-ACBD-36D72562E0C2}" type="slidenum">
              <a:rPr lang="de-DE" smtClean="0"/>
              <a:t>‹Nr.›</a:t>
            </a:fld>
            <a:endParaRPr lang="de-DE"/>
          </a:p>
        </p:txBody>
      </p:sp>
    </p:spTree>
    <p:extLst>
      <p:ext uri="{BB962C8B-B14F-4D97-AF65-F5344CB8AC3E}">
        <p14:creationId xmlns:p14="http://schemas.microsoft.com/office/powerpoint/2010/main" val="3449523885"/>
      </p:ext>
    </p:extLst>
  </p:cSld>
  <p:clrMapOvr>
    <a:masterClrMapping/>
  </p:clrMapOvr>
  <p:extLst>
    <p:ext uri="{DCECCB84-F9BA-43D5-87BE-67443E8EF086}">
      <p15:sldGuideLst xmlns:p15="http://schemas.microsoft.com/office/powerpoint/2012/main">
        <p15:guide id="1" orient="horz" pos="2631">
          <p15:clr>
            <a:srgbClr val="FBAE40"/>
          </p15:clr>
        </p15:guide>
        <p15:guide id="2" orient="horz" pos="786">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pic>
        <p:nvPicPr>
          <p:cNvPr id="7" name="Hintergrund"/>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
        <p:nvSpPr>
          <p:cNvPr id="2" name="Titel 1"/>
          <p:cNvSpPr>
            <a:spLocks noGrp="1"/>
          </p:cNvSpPr>
          <p:nvPr>
            <p:ph type="ctrTitle" hasCustomPrompt="1"/>
          </p:nvPr>
        </p:nvSpPr>
        <p:spPr>
          <a:xfrm>
            <a:off x="727085" y="3768205"/>
            <a:ext cx="11056403" cy="1531425"/>
          </a:xfrm>
        </p:spPr>
        <p:txBody>
          <a:bodyPr anchor="t" anchorCtr="0"/>
          <a:lstStyle>
            <a:lvl1pPr algn="l">
              <a:lnSpc>
                <a:spcPct val="91000"/>
              </a:lnSpc>
              <a:defRPr sz="5201" spc="200" baseline="0">
                <a:solidFill>
                  <a:schemeClr val="bg1"/>
                </a:solidFill>
              </a:defRPr>
            </a:lvl1pPr>
          </a:lstStyle>
          <a:p>
            <a:r>
              <a:rPr lang="de-DE" dirty="0"/>
              <a:t>Titel der Präsentation</a:t>
            </a:r>
          </a:p>
        </p:txBody>
      </p:sp>
      <p:sp>
        <p:nvSpPr>
          <p:cNvPr id="4" name="Datumsplatzhalter 3"/>
          <p:cNvSpPr>
            <a:spLocks noGrp="1"/>
          </p:cNvSpPr>
          <p:nvPr>
            <p:ph type="dt" sz="half" idx="10"/>
          </p:nvPr>
        </p:nvSpPr>
        <p:spPr>
          <a:xfrm>
            <a:off x="406401" y="260078"/>
            <a:ext cx="7375299" cy="252000"/>
          </a:xfrm>
        </p:spPr>
        <p:txBody>
          <a:bodyPr/>
          <a:lstStyle>
            <a:lvl1pPr>
              <a:defRPr sz="1420" spc="60" baseline="0">
                <a:solidFill>
                  <a:schemeClr val="bg1"/>
                </a:solidFill>
              </a:defRPr>
            </a:lvl1pPr>
          </a:lstStyle>
          <a:p>
            <a:r>
              <a:rPr lang="de-DE"/>
              <a:t>Campus Sontheim</a:t>
            </a:r>
            <a:endParaRPr lang="de-DE" dirty="0"/>
          </a:p>
        </p:txBody>
      </p:sp>
      <p:sp>
        <p:nvSpPr>
          <p:cNvPr id="5" name="Fußzeilenplatzhalter 4"/>
          <p:cNvSpPr>
            <a:spLocks noGrp="1"/>
          </p:cNvSpPr>
          <p:nvPr>
            <p:ph type="ftr" sz="quarter" idx="11"/>
          </p:nvPr>
        </p:nvSpPr>
        <p:spPr>
          <a:xfrm>
            <a:off x="727081" y="5399999"/>
            <a:ext cx="11056403" cy="288000"/>
          </a:xfrm>
        </p:spPr>
        <p:txBody>
          <a:bodyPr/>
          <a:lstStyle>
            <a:lvl1pPr>
              <a:defRPr sz="1500" b="1" spc="80" baseline="0">
                <a:solidFill>
                  <a:schemeClr val="bg1"/>
                </a:solidFill>
                <a:latin typeface="+mj-lt"/>
              </a:defRPr>
            </a:lvl1pPr>
          </a:lstStyle>
          <a:p>
            <a:endParaRPr lang="de-DE" dirty="0"/>
          </a:p>
        </p:txBody>
      </p:sp>
      <p:pic>
        <p:nvPicPr>
          <p:cNvPr id="19" name="Logo HHN">
            <a:extLst>
              <a:ext uri="{FF2B5EF4-FFF2-40B4-BE49-F238E27FC236}">
                <a16:creationId xmlns:a16="http://schemas.microsoft.com/office/drawing/2014/main" id="{89C540CF-8626-4B8A-AECD-DE59103C585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718874" y="305319"/>
            <a:ext cx="2064615" cy="697187"/>
          </a:xfrm>
          <a:prstGeom prst="rect">
            <a:avLst/>
          </a:prstGeom>
        </p:spPr>
      </p:pic>
    </p:spTree>
    <p:extLst>
      <p:ext uri="{BB962C8B-B14F-4D97-AF65-F5344CB8AC3E}">
        <p14:creationId xmlns:p14="http://schemas.microsoft.com/office/powerpoint/2010/main" val="1090249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Zwischentitel">
    <p:spTree>
      <p:nvGrpSpPr>
        <p:cNvPr id="1" name=""/>
        <p:cNvGrpSpPr/>
        <p:nvPr/>
      </p:nvGrpSpPr>
      <p:grpSpPr>
        <a:xfrm>
          <a:off x="0" y="0"/>
          <a:ext cx="0" cy="0"/>
          <a:chOff x="0" y="0"/>
          <a:chExt cx="0" cy="0"/>
        </a:xfrm>
      </p:grpSpPr>
      <p:pic>
        <p:nvPicPr>
          <p:cNvPr id="7" name="Hintergrund"/>
          <p:cNvPicPr>
            <a:picLocks noChangeAspect="1"/>
          </p:cNvPicPr>
          <p:nvPr userDrawn="1"/>
        </p:nvPicPr>
        <p:blipFill rotWithShape="1">
          <a:blip r:embed="rId2" cstate="print">
            <a:extLst>
              <a:ext uri="{28A0092B-C50C-407E-A947-70E740481C1C}">
                <a14:useLocalDpi xmlns:a14="http://schemas.microsoft.com/office/drawing/2010/main" val="0"/>
              </a:ext>
            </a:extLst>
          </a:blip>
          <a:srcRect t="14167"/>
          <a:stretch/>
        </p:blipFill>
        <p:spPr>
          <a:xfrm>
            <a:off x="0" y="971552"/>
            <a:ext cx="12192000" cy="5886449"/>
          </a:xfrm>
          <a:prstGeom prst="rect">
            <a:avLst/>
          </a:prstGeom>
        </p:spPr>
      </p:pic>
      <p:sp>
        <p:nvSpPr>
          <p:cNvPr id="2" name="Titel 1"/>
          <p:cNvSpPr>
            <a:spLocks noGrp="1"/>
          </p:cNvSpPr>
          <p:nvPr>
            <p:ph type="ctrTitle" hasCustomPrompt="1"/>
          </p:nvPr>
        </p:nvSpPr>
        <p:spPr>
          <a:xfrm>
            <a:off x="1530728" y="2160001"/>
            <a:ext cx="10252761" cy="1531425"/>
          </a:xfrm>
        </p:spPr>
        <p:txBody>
          <a:bodyPr anchor="t" anchorCtr="0"/>
          <a:lstStyle>
            <a:lvl1pPr algn="l">
              <a:lnSpc>
                <a:spcPct val="100000"/>
              </a:lnSpc>
              <a:defRPr sz="4800" spc="200" baseline="0">
                <a:solidFill>
                  <a:schemeClr val="bg1"/>
                </a:solidFill>
              </a:defRPr>
            </a:lvl1pPr>
          </a:lstStyle>
          <a:p>
            <a:r>
              <a:rPr lang="de-DE" dirty="0"/>
              <a:t>ZWISCHENTITEL TRENNERSEITE</a:t>
            </a:r>
          </a:p>
        </p:txBody>
      </p:sp>
      <p:sp>
        <p:nvSpPr>
          <p:cNvPr id="3" name="Datumsplatzhalter 2"/>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lvl1pPr>
              <a:defRPr>
                <a:solidFill>
                  <a:schemeClr val="bg1"/>
                </a:solidFill>
              </a:defRPr>
            </a:lvl1pPr>
          </a:lstStyle>
          <a:p>
            <a:endParaRPr lang="de-DE" dirty="0"/>
          </a:p>
        </p:txBody>
      </p:sp>
      <p:sp>
        <p:nvSpPr>
          <p:cNvPr id="11" name="Foliennummernplatzhalter 10"/>
          <p:cNvSpPr>
            <a:spLocks noGrp="1"/>
          </p:cNvSpPr>
          <p:nvPr>
            <p:ph type="sldNum" sz="quarter" idx="12"/>
          </p:nvPr>
        </p:nvSpPr>
        <p:spPr/>
        <p:txBody>
          <a:bodyPr/>
          <a:lstStyle>
            <a:lvl1pPr>
              <a:defRPr>
                <a:solidFill>
                  <a:schemeClr val="bg1"/>
                </a:solidFill>
              </a:defRPr>
            </a:lvl1pPr>
          </a:lstStyle>
          <a:p>
            <a:r>
              <a:rPr lang="de-DE"/>
              <a:t>|  </a:t>
            </a:r>
            <a:fld id="{E6B5151A-17C4-4431-8407-112C0160A8B6}" type="slidenum">
              <a:rPr lang="de-DE" smtClean="0"/>
              <a:pPr/>
              <a:t>‹Nr.›</a:t>
            </a:fld>
            <a:endParaRPr lang="de-DE" dirty="0"/>
          </a:p>
        </p:txBody>
      </p:sp>
      <p:sp>
        <p:nvSpPr>
          <p:cNvPr id="13" name="Vertikaler Textplatzhalter 2"/>
          <p:cNvSpPr>
            <a:spLocks noGrp="1"/>
          </p:cNvSpPr>
          <p:nvPr>
            <p:ph type="body" orient="vert" idx="13" hasCustomPrompt="1"/>
          </p:nvPr>
        </p:nvSpPr>
        <p:spPr>
          <a:xfrm>
            <a:off x="1530728" y="3905249"/>
            <a:ext cx="10252761" cy="2338391"/>
          </a:xfrm>
        </p:spPr>
        <p:txBody>
          <a:bodyPr vert="horz"/>
          <a:lstStyle>
            <a:lvl1pPr marL="0" indent="0">
              <a:lnSpc>
                <a:spcPct val="108000"/>
              </a:lnSpc>
              <a:spcBef>
                <a:spcPts val="0"/>
              </a:spcBef>
              <a:spcAft>
                <a:spcPts val="0"/>
              </a:spcAft>
              <a:buFont typeface="Arial" panose="020B0604020202020204" pitchFamily="34" charset="0"/>
              <a:buNone/>
              <a:defRPr sz="1999" b="1">
                <a:solidFill>
                  <a:schemeClr val="bg1"/>
                </a:solidFill>
                <a:latin typeface="+mj-lt"/>
              </a:defRPr>
            </a:lvl1pPr>
            <a:lvl2pPr marL="0" indent="0">
              <a:lnSpc>
                <a:spcPct val="108000"/>
              </a:lnSpc>
              <a:spcBef>
                <a:spcPts val="0"/>
              </a:spcBef>
              <a:spcAft>
                <a:spcPts val="0"/>
              </a:spcAft>
              <a:buNone/>
              <a:defRPr sz="1999" b="1">
                <a:solidFill>
                  <a:schemeClr val="bg1"/>
                </a:solidFill>
                <a:latin typeface="+mj-lt"/>
              </a:defRPr>
            </a:lvl2pPr>
            <a:lvl3pPr marL="0" indent="0">
              <a:lnSpc>
                <a:spcPct val="108000"/>
              </a:lnSpc>
              <a:spcBef>
                <a:spcPts val="0"/>
              </a:spcBef>
              <a:spcAft>
                <a:spcPts val="0"/>
              </a:spcAft>
              <a:buFont typeface="Arial" panose="020B0604020202020204" pitchFamily="34" charset="0"/>
              <a:buNone/>
              <a:defRPr sz="1999" b="1">
                <a:solidFill>
                  <a:schemeClr val="bg1"/>
                </a:solidFill>
                <a:latin typeface="+mj-lt"/>
              </a:defRPr>
            </a:lvl3pPr>
            <a:lvl4pPr marL="0" indent="0">
              <a:lnSpc>
                <a:spcPct val="108000"/>
              </a:lnSpc>
              <a:spcBef>
                <a:spcPts val="0"/>
              </a:spcBef>
              <a:spcAft>
                <a:spcPts val="0"/>
              </a:spcAft>
              <a:buFont typeface="Arial" panose="020B0604020202020204" pitchFamily="34" charset="0"/>
              <a:buNone/>
              <a:defRPr sz="1999" b="1">
                <a:solidFill>
                  <a:schemeClr val="bg1"/>
                </a:solidFill>
                <a:latin typeface="+mj-lt"/>
              </a:defRPr>
            </a:lvl4pPr>
            <a:lvl5pPr marL="0" indent="0">
              <a:lnSpc>
                <a:spcPct val="108000"/>
              </a:lnSpc>
              <a:spcBef>
                <a:spcPts val="0"/>
              </a:spcBef>
              <a:spcAft>
                <a:spcPts val="0"/>
              </a:spcAft>
              <a:buNone/>
              <a:defRPr sz="1999" b="1">
                <a:solidFill>
                  <a:schemeClr val="bg1"/>
                </a:solidFill>
                <a:latin typeface="+mj-lt"/>
              </a:defRPr>
            </a:lvl5pPr>
            <a:lvl6pPr marL="0" indent="0">
              <a:lnSpc>
                <a:spcPct val="108000"/>
              </a:lnSpc>
              <a:spcBef>
                <a:spcPts val="0"/>
              </a:spcBef>
              <a:spcAft>
                <a:spcPts val="0"/>
              </a:spcAft>
              <a:buNone/>
              <a:defRPr sz="1999" b="1">
                <a:solidFill>
                  <a:schemeClr val="bg1"/>
                </a:solidFill>
                <a:latin typeface="+mj-lt"/>
              </a:defRPr>
            </a:lvl6pPr>
            <a:lvl7pPr marL="0" indent="0">
              <a:lnSpc>
                <a:spcPct val="108000"/>
              </a:lnSpc>
              <a:spcBef>
                <a:spcPts val="0"/>
              </a:spcBef>
              <a:spcAft>
                <a:spcPts val="0"/>
              </a:spcAft>
              <a:buFont typeface="Arial" panose="020B0604020202020204" pitchFamily="34" charset="0"/>
              <a:buNone/>
              <a:defRPr sz="1999" b="1">
                <a:solidFill>
                  <a:schemeClr val="bg1"/>
                </a:solidFill>
                <a:latin typeface="+mj-lt"/>
              </a:defRPr>
            </a:lvl7pPr>
            <a:lvl8pPr marL="0" indent="0">
              <a:lnSpc>
                <a:spcPct val="108000"/>
              </a:lnSpc>
              <a:spcBef>
                <a:spcPts val="0"/>
              </a:spcBef>
              <a:spcAft>
                <a:spcPts val="0"/>
              </a:spcAft>
              <a:buFont typeface="Arial" panose="020B0604020202020204" pitchFamily="34" charset="0"/>
              <a:buNone/>
              <a:defRPr sz="1999" b="1">
                <a:solidFill>
                  <a:schemeClr val="bg1"/>
                </a:solidFill>
                <a:latin typeface="+mj-lt"/>
              </a:defRPr>
            </a:lvl8pPr>
            <a:lvl9pPr marL="0" indent="0">
              <a:lnSpc>
                <a:spcPct val="108000"/>
              </a:lnSpc>
              <a:spcBef>
                <a:spcPts val="0"/>
              </a:spcBef>
              <a:spcAft>
                <a:spcPts val="0"/>
              </a:spcAft>
              <a:buFont typeface="Arial" panose="020B0604020202020204" pitchFamily="34" charset="0"/>
              <a:buNone/>
              <a:defRPr sz="1999" b="1">
                <a:solidFill>
                  <a:schemeClr val="bg1"/>
                </a:solidFill>
                <a:latin typeface="+mj-lt"/>
              </a:defRPr>
            </a:lvl9pPr>
          </a:lstStyle>
          <a:p>
            <a:pPr lvl="0"/>
            <a:r>
              <a:rPr lang="de-DE" dirty="0"/>
              <a:t>Zusatz Info</a:t>
            </a:r>
          </a:p>
        </p:txBody>
      </p:sp>
      <p:pic>
        <p:nvPicPr>
          <p:cNvPr id="21" name="Logo HHN">
            <a:extLst>
              <a:ext uri="{FF2B5EF4-FFF2-40B4-BE49-F238E27FC236}">
                <a16:creationId xmlns:a16="http://schemas.microsoft.com/office/drawing/2014/main" id="{04368BE0-163A-441F-AAC7-4D3A9B1541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359514" y="307131"/>
            <a:ext cx="1423970" cy="480852"/>
          </a:xfrm>
          <a:prstGeom prst="rect">
            <a:avLst/>
          </a:prstGeom>
        </p:spPr>
      </p:pic>
    </p:spTree>
    <p:extLst>
      <p:ext uri="{BB962C8B-B14F-4D97-AF65-F5344CB8AC3E}">
        <p14:creationId xmlns:p14="http://schemas.microsoft.com/office/powerpoint/2010/main" val="6563145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line // Inhalt">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p>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Inhaltsplatzhalter 2">
            <a:extLst>
              <a:ext uri="{FF2B5EF4-FFF2-40B4-BE49-F238E27FC236}">
                <a16:creationId xmlns:a16="http://schemas.microsoft.com/office/drawing/2014/main" id="{0B166E63-50B0-4138-AD32-6428E7F6058D}"/>
              </a:ext>
            </a:extLst>
          </p:cNvPr>
          <p:cNvSpPr>
            <a:spLocks noGrp="1"/>
          </p:cNvSpPr>
          <p:nvPr>
            <p:ph idx="13"/>
          </p:nvPr>
        </p:nvSpPr>
        <p:spPr>
          <a:xfrm>
            <a:off x="406405" y="2033591"/>
            <a:ext cx="11377084" cy="4210049"/>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de-DE"/>
              <a:t>Formatvorlagen des Textmasters bearbeiten</a:t>
            </a:r>
          </a:p>
        </p:txBody>
      </p:sp>
    </p:spTree>
    <p:extLst>
      <p:ext uri="{BB962C8B-B14F-4D97-AF65-F5344CB8AC3E}">
        <p14:creationId xmlns:p14="http://schemas.microsoft.com/office/powerpoint/2010/main" val="34059076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line // Inhalt // 3 Bilder">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p>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p:nvPr>
        </p:nvSpPr>
        <p:spPr>
          <a:xfrm>
            <a:off x="406405" y="2033701"/>
            <a:ext cx="11377084" cy="2231887"/>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de-DE"/>
              <a:t>Formatvorlagen des Textmasters bearbeiten</a:t>
            </a:r>
          </a:p>
        </p:txBody>
      </p:sp>
      <p:sp>
        <p:nvSpPr>
          <p:cNvPr id="15" name="Bildplatzhalter 2"/>
          <p:cNvSpPr>
            <a:spLocks noGrp="1"/>
          </p:cNvSpPr>
          <p:nvPr>
            <p:ph type="pic" idx="1" hasCustomPrompt="1"/>
          </p:nvPr>
        </p:nvSpPr>
        <p:spPr>
          <a:xfrm>
            <a:off x="406400" y="4361763"/>
            <a:ext cx="3658080" cy="1881877"/>
          </a:xfrm>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r>
              <a:rPr lang="de-DE" dirty="0"/>
              <a:t>Bild einfügen</a:t>
            </a:r>
          </a:p>
        </p:txBody>
      </p:sp>
      <p:sp>
        <p:nvSpPr>
          <p:cNvPr id="16" name="Bildplatzhalter 2"/>
          <p:cNvSpPr>
            <a:spLocks noGrp="1"/>
          </p:cNvSpPr>
          <p:nvPr>
            <p:ph type="pic" idx="14" hasCustomPrompt="1"/>
          </p:nvPr>
        </p:nvSpPr>
        <p:spPr>
          <a:xfrm>
            <a:off x="4265901" y="4361763"/>
            <a:ext cx="3658080" cy="1881877"/>
          </a:xfrm>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r>
              <a:rPr lang="de-DE" dirty="0"/>
              <a:t>Bild einfügen</a:t>
            </a:r>
          </a:p>
        </p:txBody>
      </p:sp>
      <p:sp>
        <p:nvSpPr>
          <p:cNvPr id="17" name="Bildplatzhalter 2"/>
          <p:cNvSpPr>
            <a:spLocks noGrp="1"/>
          </p:cNvSpPr>
          <p:nvPr>
            <p:ph type="pic" idx="15" hasCustomPrompt="1"/>
          </p:nvPr>
        </p:nvSpPr>
        <p:spPr>
          <a:xfrm>
            <a:off x="8125404" y="4361763"/>
            <a:ext cx="3658080" cy="1881877"/>
          </a:xfrm>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r>
              <a:rPr lang="de-DE" dirty="0"/>
              <a:t>Bild einfügen</a:t>
            </a:r>
          </a:p>
        </p:txBody>
      </p:sp>
    </p:spTree>
    <p:extLst>
      <p:ext uri="{BB962C8B-B14F-4D97-AF65-F5344CB8AC3E}">
        <p14:creationId xmlns:p14="http://schemas.microsoft.com/office/powerpoint/2010/main" val="174491240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line // Inhalt // Bild">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p>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p:nvPr>
        </p:nvSpPr>
        <p:spPr>
          <a:xfrm>
            <a:off x="406400" y="2033702"/>
            <a:ext cx="7128933" cy="4209936"/>
          </a:xfrm>
        </p:spPr>
        <p:txBody>
          <a:bodyPr vert="horz"/>
          <a:lstStyle>
            <a:lvl3pPr>
              <a:defRPr/>
            </a:lvl3pPr>
          </a:lstStyle>
          <a:p>
            <a:pPr lvl="0"/>
            <a:r>
              <a:rPr lang="de-DE"/>
              <a:t>Formatvorlagen des Textmasters bearbeiten</a:t>
            </a:r>
          </a:p>
        </p:txBody>
      </p:sp>
      <p:sp>
        <p:nvSpPr>
          <p:cNvPr id="17" name="Bildplatzhalter 2"/>
          <p:cNvSpPr>
            <a:spLocks noGrp="1"/>
          </p:cNvSpPr>
          <p:nvPr>
            <p:ph type="pic" idx="15" hasCustomPrompt="1"/>
          </p:nvPr>
        </p:nvSpPr>
        <p:spPr>
          <a:xfrm>
            <a:off x="7920568" y="2097883"/>
            <a:ext cx="3862917" cy="3960020"/>
          </a:xfrm>
          <a:noFill/>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br>
              <a:rPr lang="de-DE" dirty="0"/>
            </a:br>
            <a:br>
              <a:rPr lang="de-DE" dirty="0"/>
            </a:br>
            <a:br>
              <a:rPr lang="de-DE" dirty="0"/>
            </a:br>
            <a:r>
              <a:rPr lang="de-DE" dirty="0"/>
              <a:t>Bild einfügen</a:t>
            </a:r>
          </a:p>
        </p:txBody>
      </p:sp>
    </p:spTree>
    <p:extLst>
      <p:ext uri="{BB962C8B-B14F-4D97-AF65-F5344CB8AC3E}">
        <p14:creationId xmlns:p14="http://schemas.microsoft.com/office/powerpoint/2010/main" val="3014107736"/>
      </p:ext>
    </p:extLst>
  </p:cSld>
  <p:clrMapOvr>
    <a:masterClrMapping/>
  </p:clrMapOvr>
  <p:extLst>
    <p:ext uri="{DCECCB84-F9BA-43D5-87BE-67443E8EF086}">
      <p15:sldGuideLst xmlns:p15="http://schemas.microsoft.com/office/powerpoint/2012/main">
        <p15:guide id="1" pos="4747">
          <p15:clr>
            <a:srgbClr val="FBAE40"/>
          </p15:clr>
        </p15:guide>
        <p15:guide id="2" pos="4989">
          <p15:clr>
            <a:srgbClr val="FBAE40"/>
          </p15:clr>
        </p15:guide>
        <p15:guide id="3" orient="horz" pos="3816">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line // Info // 2 Inhalte">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p>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5" y="2033700"/>
            <a:ext cx="11377084" cy="396000"/>
          </a:xfrm>
        </p:spPr>
        <p:txBody>
          <a:bodyPr vert="horz"/>
          <a:lstStyle>
            <a:lvl1pPr marL="0" indent="0">
              <a:lnSpc>
                <a:spcPct val="108000"/>
              </a:lnSpc>
              <a:spcBef>
                <a:spcPts val="0"/>
              </a:spcBef>
              <a:spcAft>
                <a:spcPts val="0"/>
              </a:spcAft>
              <a:buFont typeface="Arial" panose="020B0604020202020204" pitchFamily="34" charset="0"/>
              <a:buNone/>
              <a:defRPr sz="1999" b="0">
                <a:solidFill>
                  <a:schemeClr val="tx1"/>
                </a:solidFill>
                <a:latin typeface="+mn-lt"/>
              </a:defRPr>
            </a:lvl1pPr>
            <a:lvl2pPr marL="0" indent="0">
              <a:lnSpc>
                <a:spcPct val="108000"/>
              </a:lnSpc>
              <a:spcBef>
                <a:spcPts val="0"/>
              </a:spcBef>
              <a:spcAft>
                <a:spcPts val="0"/>
              </a:spcAft>
              <a:buNone/>
              <a:defRPr sz="1999" b="0">
                <a:solidFill>
                  <a:schemeClr val="tx1"/>
                </a:solidFill>
                <a:latin typeface="+mn-lt"/>
              </a:defRPr>
            </a:lvl2pPr>
            <a:lvl3pPr marL="0" indent="0">
              <a:lnSpc>
                <a:spcPct val="108000"/>
              </a:lnSpc>
              <a:spcBef>
                <a:spcPts val="0"/>
              </a:spcBef>
              <a:spcAft>
                <a:spcPts val="0"/>
              </a:spcAft>
              <a:buFont typeface="Arial" panose="020B0604020202020204" pitchFamily="34" charset="0"/>
              <a:buNone/>
              <a:defRPr sz="1999" b="0">
                <a:solidFill>
                  <a:schemeClr val="tx1"/>
                </a:solidFill>
                <a:latin typeface="+mn-lt"/>
              </a:defRPr>
            </a:lvl3pPr>
            <a:lvl4pPr marL="0" indent="0">
              <a:lnSpc>
                <a:spcPct val="108000"/>
              </a:lnSpc>
              <a:spcBef>
                <a:spcPts val="0"/>
              </a:spcBef>
              <a:spcAft>
                <a:spcPts val="0"/>
              </a:spcAft>
              <a:buFont typeface="Arial" panose="020B0604020202020204" pitchFamily="34" charset="0"/>
              <a:buNone/>
              <a:defRPr sz="1999" b="0">
                <a:solidFill>
                  <a:schemeClr val="tx1"/>
                </a:solidFill>
                <a:latin typeface="+mn-lt"/>
              </a:defRPr>
            </a:lvl4pPr>
            <a:lvl5pPr marL="0" indent="0">
              <a:lnSpc>
                <a:spcPct val="108000"/>
              </a:lnSpc>
              <a:spcBef>
                <a:spcPts val="0"/>
              </a:spcBef>
              <a:spcAft>
                <a:spcPts val="0"/>
              </a:spcAft>
              <a:buNone/>
              <a:defRPr sz="1999" b="0">
                <a:solidFill>
                  <a:schemeClr val="tx1"/>
                </a:solidFill>
                <a:latin typeface="+mn-lt"/>
              </a:defRPr>
            </a:lvl5pPr>
            <a:lvl6pPr marL="0" indent="0">
              <a:lnSpc>
                <a:spcPct val="108000"/>
              </a:lnSpc>
              <a:spcBef>
                <a:spcPts val="0"/>
              </a:spcBef>
              <a:spcAft>
                <a:spcPts val="0"/>
              </a:spcAft>
              <a:buNone/>
              <a:defRPr sz="1999" b="0">
                <a:solidFill>
                  <a:schemeClr val="tx1"/>
                </a:solidFill>
                <a:latin typeface="+mn-lt"/>
              </a:defRPr>
            </a:lvl6pPr>
            <a:lvl7pPr marL="0" indent="0">
              <a:lnSpc>
                <a:spcPct val="108000"/>
              </a:lnSpc>
              <a:spcBef>
                <a:spcPts val="0"/>
              </a:spcBef>
              <a:spcAft>
                <a:spcPts val="0"/>
              </a:spcAft>
              <a:buFont typeface="Arial" panose="020B0604020202020204" pitchFamily="34" charset="0"/>
              <a:buNone/>
              <a:defRPr sz="1999" b="0">
                <a:solidFill>
                  <a:schemeClr val="tx1"/>
                </a:solidFill>
                <a:latin typeface="+mn-lt"/>
              </a:defRPr>
            </a:lvl7pPr>
            <a:lvl8pPr marL="0" indent="0">
              <a:lnSpc>
                <a:spcPct val="108000"/>
              </a:lnSpc>
              <a:spcBef>
                <a:spcPts val="0"/>
              </a:spcBef>
              <a:spcAft>
                <a:spcPts val="0"/>
              </a:spcAft>
              <a:buFont typeface="Arial" panose="020B0604020202020204" pitchFamily="34" charset="0"/>
              <a:buNone/>
              <a:defRPr sz="1999" b="0">
                <a:solidFill>
                  <a:schemeClr val="tx1"/>
                </a:solidFill>
                <a:latin typeface="+mn-lt"/>
              </a:defRPr>
            </a:lvl8pPr>
            <a:lvl9pPr marL="0" indent="0">
              <a:lnSpc>
                <a:spcPct val="108000"/>
              </a:lnSpc>
              <a:spcBef>
                <a:spcPts val="0"/>
              </a:spcBef>
              <a:spcAft>
                <a:spcPts val="0"/>
              </a:spcAft>
              <a:buFont typeface="Arial" panose="020B0604020202020204" pitchFamily="34" charset="0"/>
              <a:buNone/>
              <a:defRPr sz="1999" b="0">
                <a:solidFill>
                  <a:schemeClr val="tx1"/>
                </a:solidFill>
                <a:latin typeface="+mn-lt"/>
              </a:defRPr>
            </a:lvl9pPr>
          </a:lstStyle>
          <a:p>
            <a:pPr lvl="0"/>
            <a:r>
              <a:rPr lang="de-DE" dirty="0"/>
              <a:t>Kurze Info zum Inhalt</a:t>
            </a:r>
          </a:p>
        </p:txBody>
      </p:sp>
      <p:sp>
        <p:nvSpPr>
          <p:cNvPr id="12" name="Inhaltsplatzhalter 2"/>
          <p:cNvSpPr>
            <a:spLocks noGrp="1"/>
          </p:cNvSpPr>
          <p:nvPr>
            <p:ph idx="1"/>
          </p:nvPr>
        </p:nvSpPr>
        <p:spPr>
          <a:xfrm>
            <a:off x="406405" y="2565404"/>
            <a:ext cx="5592519" cy="3678237"/>
          </a:xfrm>
        </p:spPr>
        <p:txBody>
          <a:bodyPr/>
          <a:lstStyle>
            <a:lvl3pPr>
              <a:spcAft>
                <a:spcPts val="599"/>
              </a:spcAft>
              <a:defRPr/>
            </a:lvl3pPr>
          </a:lstStyle>
          <a:p>
            <a:pPr lvl="0"/>
            <a:r>
              <a:rPr lang="de-DE"/>
              <a:t>Formatvorlagen des Textmasters bearbeiten</a:t>
            </a:r>
          </a:p>
        </p:txBody>
      </p:sp>
      <p:sp>
        <p:nvSpPr>
          <p:cNvPr id="13" name="Inhaltsplatzhalter 2"/>
          <p:cNvSpPr>
            <a:spLocks noGrp="1"/>
          </p:cNvSpPr>
          <p:nvPr>
            <p:ph idx="14"/>
          </p:nvPr>
        </p:nvSpPr>
        <p:spPr>
          <a:xfrm>
            <a:off x="6192002" y="2565404"/>
            <a:ext cx="5591487" cy="3678237"/>
          </a:xfrm>
        </p:spPr>
        <p:txBody>
          <a:bodyPr/>
          <a:lstStyle>
            <a:lvl3pPr>
              <a:spcAft>
                <a:spcPts val="599"/>
              </a:spcAft>
              <a:defRPr/>
            </a:lvl3pPr>
          </a:lstStyle>
          <a:p>
            <a:pPr lvl="0"/>
            <a:r>
              <a:rPr lang="de-DE"/>
              <a:t>Formatvorlagen des Textmasters bearbeiten</a:t>
            </a:r>
          </a:p>
        </p:txBody>
      </p:sp>
    </p:spTree>
    <p:extLst>
      <p:ext uri="{BB962C8B-B14F-4D97-AF65-F5344CB8AC3E}">
        <p14:creationId xmlns:p14="http://schemas.microsoft.com/office/powerpoint/2010/main" val="4156275047"/>
      </p:ext>
    </p:extLst>
  </p:cSld>
  <p:clrMapOvr>
    <a:masterClrMapping/>
  </p:clrMapOvr>
  <p:extLst>
    <p:ext uri="{DCECCB84-F9BA-43D5-87BE-67443E8EF086}">
      <p15:sldGuideLst xmlns:p15="http://schemas.microsoft.com/office/powerpoint/2012/main">
        <p15:guide id="1" orient="horz" pos="161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6" name="Datumsplatzhalter 5">
            <a:extLst>
              <a:ext uri="{FF2B5EF4-FFF2-40B4-BE49-F238E27FC236}">
                <a16:creationId xmlns:a16="http://schemas.microsoft.com/office/drawing/2014/main" id="{654071D8-9D4F-4737-9753-5A4E0952EBE7}"/>
              </a:ext>
            </a:extLst>
          </p:cNvPr>
          <p:cNvSpPr>
            <a:spLocks noGrp="1"/>
          </p:cNvSpPr>
          <p:nvPr>
            <p:ph type="dt" sz="half" idx="10"/>
          </p:nvPr>
        </p:nvSpPr>
        <p:spPr/>
        <p:txBody>
          <a:bodyPr/>
          <a:lstStyle/>
          <a:p>
            <a:r>
              <a:rPr lang="de-DE"/>
              <a:t>Campus Sontheim</a:t>
            </a:r>
            <a:endParaRPr lang="de-DE" dirty="0"/>
          </a:p>
        </p:txBody>
      </p:sp>
      <p:sp>
        <p:nvSpPr>
          <p:cNvPr id="7" name="Fußzeilenplatzhalter 6">
            <a:extLst>
              <a:ext uri="{FF2B5EF4-FFF2-40B4-BE49-F238E27FC236}">
                <a16:creationId xmlns:a16="http://schemas.microsoft.com/office/drawing/2014/main" id="{5FA9BD1D-40AC-4766-9D87-7CD9F9338F55}"/>
              </a:ext>
            </a:extLst>
          </p:cNvPr>
          <p:cNvSpPr>
            <a:spLocks noGrp="1"/>
          </p:cNvSpPr>
          <p:nvPr>
            <p:ph type="ftr" sz="quarter" idx="11"/>
          </p:nvPr>
        </p:nvSpPr>
        <p:spPr/>
        <p:txBody>
          <a:bodyPr/>
          <a:lstStyle/>
          <a:p>
            <a:endParaRPr lang="de-DE" dirty="0"/>
          </a:p>
        </p:txBody>
      </p:sp>
      <p:sp>
        <p:nvSpPr>
          <p:cNvPr id="8" name="Foliennummernplatzhalter 7">
            <a:extLst>
              <a:ext uri="{FF2B5EF4-FFF2-40B4-BE49-F238E27FC236}">
                <a16:creationId xmlns:a16="http://schemas.microsoft.com/office/drawing/2014/main" id="{EB7C7B69-B03E-4D33-9FE9-AB156C53B1B6}"/>
              </a:ext>
            </a:extLst>
          </p:cNvPr>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Tree>
    <p:extLst>
      <p:ext uri="{BB962C8B-B14F-4D97-AF65-F5344CB8AC3E}">
        <p14:creationId xmlns:p14="http://schemas.microsoft.com/office/powerpoint/2010/main" val="44261237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chlussfolie">
    <p:spTree>
      <p:nvGrpSpPr>
        <p:cNvPr id="1" name=""/>
        <p:cNvGrpSpPr/>
        <p:nvPr/>
      </p:nvGrpSpPr>
      <p:grpSpPr>
        <a:xfrm>
          <a:off x="0" y="0"/>
          <a:ext cx="0" cy="0"/>
          <a:chOff x="0" y="0"/>
          <a:chExt cx="0" cy="0"/>
        </a:xfrm>
      </p:grpSpPr>
      <p:pic>
        <p:nvPicPr>
          <p:cNvPr id="7" name="Hintergrund"/>
          <p:cNvPicPr>
            <a:picLocks noChangeAspect="1"/>
          </p:cNvPicPr>
          <p:nvPr userDrawn="1"/>
        </p:nvPicPr>
        <p:blipFill rotWithShape="1">
          <a:blip r:embed="rId2" cstate="print">
            <a:extLst>
              <a:ext uri="{28A0092B-C50C-407E-A947-70E740481C1C}">
                <a14:useLocalDpi xmlns:a14="http://schemas.microsoft.com/office/drawing/2010/main" val="0"/>
              </a:ext>
            </a:extLst>
          </a:blip>
          <a:srcRect t="14167"/>
          <a:stretch/>
        </p:blipFill>
        <p:spPr>
          <a:xfrm>
            <a:off x="0" y="971552"/>
            <a:ext cx="12192000" cy="5886449"/>
          </a:xfrm>
          <a:prstGeom prst="rect">
            <a:avLst/>
          </a:prstGeom>
        </p:spPr>
      </p:pic>
      <p:sp>
        <p:nvSpPr>
          <p:cNvPr id="3" name="Datumsplatzhalter 2"/>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lvl1pPr>
              <a:defRPr>
                <a:solidFill>
                  <a:schemeClr val="bg1"/>
                </a:solidFill>
              </a:defRPr>
            </a:lvl1pPr>
          </a:lstStyle>
          <a:p>
            <a:endParaRPr lang="de-DE" dirty="0"/>
          </a:p>
        </p:txBody>
      </p:sp>
      <p:sp>
        <p:nvSpPr>
          <p:cNvPr id="11" name="Foliennummernplatzhalter 10"/>
          <p:cNvSpPr>
            <a:spLocks noGrp="1"/>
          </p:cNvSpPr>
          <p:nvPr>
            <p:ph type="sldNum" sz="quarter" idx="12"/>
          </p:nvPr>
        </p:nvSpPr>
        <p:spPr/>
        <p:txBody>
          <a:bodyPr/>
          <a:lstStyle>
            <a:lvl1pPr>
              <a:defRPr>
                <a:solidFill>
                  <a:schemeClr val="bg1"/>
                </a:solidFill>
              </a:defRPr>
            </a:lvl1pPr>
          </a:lstStyle>
          <a:p>
            <a:r>
              <a:rPr lang="de-DE"/>
              <a:t>|  </a:t>
            </a:r>
            <a:fld id="{E6B5151A-17C4-4431-8407-112C0160A8B6}" type="slidenum">
              <a:rPr lang="de-DE" smtClean="0"/>
              <a:pPr/>
              <a:t>‹Nr.›</a:t>
            </a:fld>
            <a:endParaRPr lang="de-DE" dirty="0"/>
          </a:p>
        </p:txBody>
      </p:sp>
      <p:sp>
        <p:nvSpPr>
          <p:cNvPr id="13" name="Vertikaler Textplatzhalter 2"/>
          <p:cNvSpPr>
            <a:spLocks noGrp="1"/>
          </p:cNvSpPr>
          <p:nvPr>
            <p:ph type="body" orient="vert" idx="13"/>
          </p:nvPr>
        </p:nvSpPr>
        <p:spPr>
          <a:xfrm>
            <a:off x="2088000" y="4284000"/>
            <a:ext cx="9695489" cy="1959639"/>
          </a:xfrm>
        </p:spPr>
        <p:txBody>
          <a:bodyPr vert="horz"/>
          <a:lstStyle>
            <a:lvl1pPr marL="0" marR="0" indent="0" algn="l" defTabSz="914407" rtl="0" eaLnBrk="1" fontAlgn="auto" latinLnBrk="0" hangingPunct="1">
              <a:lnSpc>
                <a:spcPct val="105000"/>
              </a:lnSpc>
              <a:spcBef>
                <a:spcPts val="0"/>
              </a:spcBef>
              <a:spcAft>
                <a:spcPts val="0"/>
              </a:spcAft>
              <a:buClrTx/>
              <a:buSzTx/>
              <a:buFont typeface="Arial" panose="020B0604020202020204" pitchFamily="34" charset="0"/>
              <a:buNone/>
              <a:tabLst/>
              <a:defRPr sz="1999" b="0">
                <a:solidFill>
                  <a:schemeClr val="bg1"/>
                </a:solidFill>
                <a:latin typeface="+mn-lt"/>
              </a:defRPr>
            </a:lvl1pPr>
            <a:lvl2pPr marL="0" indent="0">
              <a:lnSpc>
                <a:spcPct val="105000"/>
              </a:lnSpc>
              <a:spcBef>
                <a:spcPts val="1250"/>
              </a:spcBef>
              <a:spcAft>
                <a:spcPts val="0"/>
              </a:spcAft>
              <a:buNone/>
              <a:defRPr sz="1999" b="1">
                <a:solidFill>
                  <a:schemeClr val="bg1"/>
                </a:solidFill>
                <a:latin typeface="+mj-lt"/>
              </a:defRPr>
            </a:lvl2pPr>
            <a:lvl3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3pPr>
            <a:lvl4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4pPr>
            <a:lvl5pPr marL="0" indent="0">
              <a:lnSpc>
                <a:spcPct val="105000"/>
              </a:lnSpc>
              <a:spcBef>
                <a:spcPts val="1250"/>
              </a:spcBef>
              <a:spcAft>
                <a:spcPts val="0"/>
              </a:spcAft>
              <a:buNone/>
              <a:defRPr sz="1999" b="1">
                <a:solidFill>
                  <a:schemeClr val="bg1"/>
                </a:solidFill>
                <a:latin typeface="+mj-lt"/>
              </a:defRPr>
            </a:lvl5pPr>
            <a:lvl6pPr marL="0" indent="0">
              <a:lnSpc>
                <a:spcPct val="105000"/>
              </a:lnSpc>
              <a:spcBef>
                <a:spcPts val="1250"/>
              </a:spcBef>
              <a:spcAft>
                <a:spcPts val="0"/>
              </a:spcAft>
              <a:buNone/>
              <a:defRPr sz="1999" b="1">
                <a:solidFill>
                  <a:schemeClr val="bg1"/>
                </a:solidFill>
                <a:latin typeface="+mj-lt"/>
              </a:defRPr>
            </a:lvl6pPr>
            <a:lvl7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7pPr>
            <a:lvl8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8pPr>
            <a:lvl9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9pPr>
          </a:lstStyle>
          <a:p>
            <a:pPr marL="0" marR="0" lvl="0" indent="0" algn="l" defTabSz="914407" rtl="0" eaLnBrk="1" fontAlgn="auto" latinLnBrk="0" hangingPunct="1">
              <a:lnSpc>
                <a:spcPct val="105000"/>
              </a:lnSpc>
              <a:spcBef>
                <a:spcPts val="0"/>
              </a:spcBef>
              <a:spcAft>
                <a:spcPts val="0"/>
              </a:spcAft>
              <a:buClrTx/>
              <a:buSzTx/>
              <a:buFont typeface="Arial" panose="020B0604020202020204" pitchFamily="34" charset="0"/>
              <a:buNone/>
              <a:tabLst/>
              <a:defRPr/>
            </a:pPr>
            <a:r>
              <a:rPr lang="de-DE"/>
              <a:t>Formatvorlagen des Textmasters bearbeiten</a:t>
            </a:r>
          </a:p>
        </p:txBody>
      </p:sp>
      <p:sp>
        <p:nvSpPr>
          <p:cNvPr id="12" name="Vertikaler Textplatzhalter 2"/>
          <p:cNvSpPr>
            <a:spLocks noGrp="1"/>
          </p:cNvSpPr>
          <p:nvPr>
            <p:ph type="body" orient="vert" idx="14"/>
          </p:nvPr>
        </p:nvSpPr>
        <p:spPr>
          <a:xfrm>
            <a:off x="2087996" y="2097092"/>
            <a:ext cx="9695489" cy="1915337"/>
          </a:xfrm>
        </p:spPr>
        <p:txBody>
          <a:bodyPr vert="horz" anchor="ctr" anchorCtr="0"/>
          <a:lstStyle>
            <a:lvl1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1pPr>
            <a:lvl2pPr marL="0" indent="0">
              <a:lnSpc>
                <a:spcPct val="100000"/>
              </a:lnSpc>
              <a:spcBef>
                <a:spcPts val="0"/>
              </a:spcBef>
              <a:spcAft>
                <a:spcPts val="0"/>
              </a:spcAft>
              <a:buFont typeface="Arial" panose="020B0604020202020204" pitchFamily="34" charset="0"/>
              <a:buNone/>
              <a:defRPr sz="5800" b="1" cap="all" spc="300" baseline="0">
                <a:solidFill>
                  <a:schemeClr val="bg1"/>
                </a:solidFill>
                <a:latin typeface="+mj-lt"/>
              </a:defRPr>
            </a:lvl2pPr>
            <a:lvl3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3pPr>
            <a:lvl4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4pPr>
            <a:lvl5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5pPr>
            <a:lvl6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6pPr>
            <a:lvl7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7pPr>
            <a:lvl8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8pPr>
            <a:lvl9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9pPr>
          </a:lstStyle>
          <a:p>
            <a:pPr lvl="0"/>
            <a:r>
              <a:rPr lang="de-DE"/>
              <a:t>Formatvorlagen des Textmasters bearbeiten</a:t>
            </a:r>
          </a:p>
        </p:txBody>
      </p:sp>
    </p:spTree>
    <p:extLst>
      <p:ext uri="{BB962C8B-B14F-4D97-AF65-F5344CB8AC3E}">
        <p14:creationId xmlns:p14="http://schemas.microsoft.com/office/powerpoint/2010/main" val="339823611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itel/Untertitel mit Bild">
    <p:spTree>
      <p:nvGrpSpPr>
        <p:cNvPr id="1" name=""/>
        <p:cNvGrpSpPr/>
        <p:nvPr/>
      </p:nvGrpSpPr>
      <p:grpSpPr>
        <a:xfrm>
          <a:off x="0" y="0"/>
          <a:ext cx="0" cy="0"/>
          <a:chOff x="0" y="0"/>
          <a:chExt cx="0" cy="0"/>
        </a:xfrm>
      </p:grpSpPr>
      <p:sp>
        <p:nvSpPr>
          <p:cNvPr id="16" name="Bildplatzhalter 2"/>
          <p:cNvSpPr>
            <a:spLocks noGrp="1"/>
          </p:cNvSpPr>
          <p:nvPr>
            <p:ph type="pic" idx="15" hasCustomPrompt="1"/>
          </p:nvPr>
        </p:nvSpPr>
        <p:spPr>
          <a:xfrm>
            <a:off x="0" y="1247779"/>
            <a:ext cx="12192000" cy="5610225"/>
          </a:xfrm>
          <a:noFill/>
        </p:spPr>
        <p:txBody>
          <a:bodyPr/>
          <a:lstStyle>
            <a:lvl1pPr marL="0" indent="0" algn="ctr">
              <a:buNone/>
              <a:defRPr sz="1999" b="1">
                <a:solidFill>
                  <a:schemeClr val="tx1"/>
                </a:solidFill>
                <a:latin typeface="+mj-lt"/>
              </a:defRPr>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br>
              <a:rPr lang="de-DE" dirty="0"/>
            </a:br>
            <a:br>
              <a:rPr lang="de-DE" dirty="0"/>
            </a:br>
            <a:br>
              <a:rPr lang="de-DE" dirty="0"/>
            </a:br>
            <a:r>
              <a:rPr lang="de-DE" dirty="0"/>
              <a:t>Bild einfügen</a:t>
            </a:r>
          </a:p>
        </p:txBody>
      </p:sp>
      <p:sp>
        <p:nvSpPr>
          <p:cNvPr id="2" name="Titel 1"/>
          <p:cNvSpPr>
            <a:spLocks noGrp="1"/>
          </p:cNvSpPr>
          <p:nvPr>
            <p:ph type="ctrTitle" hasCustomPrompt="1"/>
          </p:nvPr>
        </p:nvSpPr>
        <p:spPr>
          <a:xfrm>
            <a:off x="0" y="4176717"/>
            <a:ext cx="12192000" cy="2681286"/>
          </a:xfrm>
          <a:blipFill>
            <a:blip r:embed="rId2"/>
            <a:stretch>
              <a:fillRect/>
            </a:stretch>
          </a:blipFill>
        </p:spPr>
        <p:txBody>
          <a:bodyPr lIns="1386000" tIns="626400" rIns="612000" anchor="t" anchorCtr="0"/>
          <a:lstStyle>
            <a:lvl1pPr algn="l">
              <a:lnSpc>
                <a:spcPct val="82000"/>
              </a:lnSpc>
              <a:defRPr sz="3601" spc="200" baseline="0">
                <a:solidFill>
                  <a:schemeClr val="bg1"/>
                </a:solidFill>
              </a:defRPr>
            </a:lvl1pPr>
          </a:lstStyle>
          <a:p>
            <a:r>
              <a:rPr lang="de-DE" dirty="0"/>
              <a:t>Titel der Präsentation</a:t>
            </a:r>
          </a:p>
        </p:txBody>
      </p:sp>
      <p:grpSp>
        <p:nvGrpSpPr>
          <p:cNvPr id="27" name="Regieanweisungen"/>
          <p:cNvGrpSpPr/>
          <p:nvPr userDrawn="1"/>
        </p:nvGrpSpPr>
        <p:grpSpPr>
          <a:xfrm>
            <a:off x="406400" y="-468000"/>
            <a:ext cx="14521600" cy="1980001"/>
            <a:chOff x="304800" y="-468001"/>
            <a:chExt cx="10891200" cy="1980001"/>
          </a:xfrm>
        </p:grpSpPr>
        <p:sp>
          <p:nvSpPr>
            <p:cNvPr id="28"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29"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30"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37"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sp>
        <p:nvSpPr>
          <p:cNvPr id="10" name="Fußzeilenplatzhalter 9">
            <a:extLst>
              <a:ext uri="{FF2B5EF4-FFF2-40B4-BE49-F238E27FC236}">
                <a16:creationId xmlns:a16="http://schemas.microsoft.com/office/drawing/2014/main" id="{CFB462B3-CEB1-499F-9A93-54BFC478EC19}"/>
              </a:ext>
            </a:extLst>
          </p:cNvPr>
          <p:cNvSpPr>
            <a:spLocks noGrp="1"/>
          </p:cNvSpPr>
          <p:nvPr>
            <p:ph type="ftr" sz="quarter" idx="17"/>
          </p:nvPr>
        </p:nvSpPr>
        <p:spPr>
          <a:xfrm>
            <a:off x="406401" y="6984001"/>
            <a:ext cx="7375299" cy="216000"/>
          </a:xfrm>
        </p:spPr>
        <p:txBody>
          <a:bodyPr/>
          <a:lstStyle/>
          <a:p>
            <a:r>
              <a:rPr lang="de-DE"/>
              <a:t>Präsentation Fachbeirat, Prof. Dr.-Ing. Nicolaj Stache</a:t>
            </a:r>
            <a:endParaRPr lang="de-DE" dirty="0"/>
          </a:p>
        </p:txBody>
      </p:sp>
      <p:sp>
        <p:nvSpPr>
          <p:cNvPr id="12" name="Foliennummernplatzhalter 11">
            <a:extLst>
              <a:ext uri="{FF2B5EF4-FFF2-40B4-BE49-F238E27FC236}">
                <a16:creationId xmlns:a16="http://schemas.microsoft.com/office/drawing/2014/main" id="{AAD5C655-E4E0-43F9-B6D2-6069D0E19D55}"/>
              </a:ext>
            </a:extLst>
          </p:cNvPr>
          <p:cNvSpPr>
            <a:spLocks noGrp="1"/>
          </p:cNvSpPr>
          <p:nvPr>
            <p:ph type="sldNum" sz="quarter" idx="18"/>
          </p:nvPr>
        </p:nvSpPr>
        <p:spPr>
          <a:xfrm>
            <a:off x="9883778" y="6984001"/>
            <a:ext cx="1899711" cy="216000"/>
          </a:xfrm>
        </p:spPr>
        <p:txBody>
          <a:bodyPr/>
          <a:lstStyle/>
          <a:p>
            <a:r>
              <a:rPr lang="de-DE"/>
              <a:t>|  </a:t>
            </a:r>
            <a:fld id="{E6B5151A-17C4-4431-8407-112C0160A8B6}" type="slidenum">
              <a:rPr lang="de-DE" smtClean="0"/>
              <a:pPr/>
              <a:t>‹Nr.›</a:t>
            </a:fld>
            <a:endParaRPr lang="de-DE" dirty="0"/>
          </a:p>
        </p:txBody>
      </p:sp>
      <p:sp>
        <p:nvSpPr>
          <p:cNvPr id="21" name="Datumsplatzhalter 3">
            <a:extLst>
              <a:ext uri="{FF2B5EF4-FFF2-40B4-BE49-F238E27FC236}">
                <a16:creationId xmlns:a16="http://schemas.microsoft.com/office/drawing/2014/main" id="{C76965CB-8BC6-40F7-9EE1-139D59169898}"/>
              </a:ext>
            </a:extLst>
          </p:cNvPr>
          <p:cNvSpPr>
            <a:spLocks noGrp="1"/>
          </p:cNvSpPr>
          <p:nvPr>
            <p:ph type="dt" sz="half" idx="10"/>
          </p:nvPr>
        </p:nvSpPr>
        <p:spPr>
          <a:xfrm>
            <a:off x="406401" y="260078"/>
            <a:ext cx="7375299" cy="252000"/>
          </a:xfrm>
        </p:spPr>
        <p:txBody>
          <a:bodyPr/>
          <a:lstStyle>
            <a:lvl1pPr>
              <a:defRPr sz="1420" spc="60" baseline="0">
                <a:solidFill>
                  <a:schemeClr val="tx1"/>
                </a:solidFill>
              </a:defRPr>
            </a:lvl1pPr>
          </a:lstStyle>
          <a:p>
            <a:r>
              <a:rPr lang="de-DE"/>
              <a:t>Campus Sontheim</a:t>
            </a:r>
            <a:endParaRPr lang="de-DE" dirty="0"/>
          </a:p>
        </p:txBody>
      </p:sp>
      <p:sp>
        <p:nvSpPr>
          <p:cNvPr id="22" name="Vertikaler Textplatzhalter 2">
            <a:extLst>
              <a:ext uri="{FF2B5EF4-FFF2-40B4-BE49-F238E27FC236}">
                <a16:creationId xmlns:a16="http://schemas.microsoft.com/office/drawing/2014/main" id="{33F9B68E-1F14-4F70-9B07-D77470E5CBEB}"/>
              </a:ext>
            </a:extLst>
          </p:cNvPr>
          <p:cNvSpPr>
            <a:spLocks noGrp="1"/>
          </p:cNvSpPr>
          <p:nvPr>
            <p:ph type="body" orient="vert" idx="19" hasCustomPrompt="1"/>
          </p:nvPr>
        </p:nvSpPr>
        <p:spPr>
          <a:xfrm>
            <a:off x="1386000" y="5311011"/>
            <a:ext cx="10397484" cy="792000"/>
          </a:xfrm>
        </p:spPr>
        <p:txBody>
          <a:bodyPr vert="horz"/>
          <a:lstStyle>
            <a:lvl1pPr marL="0" indent="0">
              <a:lnSpc>
                <a:spcPct val="97000"/>
              </a:lnSpc>
              <a:spcBef>
                <a:spcPts val="0"/>
              </a:spcBef>
              <a:spcAft>
                <a:spcPts val="0"/>
              </a:spcAft>
              <a:buFont typeface="+mj-lt"/>
              <a:buNone/>
              <a:defRPr lang="de-DE" sz="2400" b="1" i="0" u="none" strike="noStrike" baseline="0" smtClean="0">
                <a:solidFill>
                  <a:schemeClr val="bg1"/>
                </a:solidFill>
                <a:latin typeface="+mj-lt"/>
              </a:defRPr>
            </a:lvl1pPr>
            <a:lvl2pPr marL="0" indent="0">
              <a:lnSpc>
                <a:spcPct val="97000"/>
              </a:lnSpc>
              <a:spcBef>
                <a:spcPts val="0"/>
              </a:spcBef>
              <a:spcAft>
                <a:spcPts val="0"/>
              </a:spcAft>
              <a:buFont typeface="+mj-lt"/>
              <a:buNone/>
              <a:defRPr sz="2400" b="1">
                <a:solidFill>
                  <a:schemeClr val="bg1"/>
                </a:solidFill>
                <a:latin typeface="+mj-lt"/>
              </a:defRPr>
            </a:lvl2pPr>
            <a:lvl3pPr marL="0" indent="0">
              <a:lnSpc>
                <a:spcPct val="97000"/>
              </a:lnSpc>
              <a:spcBef>
                <a:spcPts val="0"/>
              </a:spcBef>
              <a:spcAft>
                <a:spcPts val="0"/>
              </a:spcAft>
              <a:buFont typeface="+mj-lt"/>
              <a:buNone/>
              <a:defRPr sz="2400" b="1">
                <a:solidFill>
                  <a:schemeClr val="bg1"/>
                </a:solidFill>
                <a:latin typeface="+mj-lt"/>
              </a:defRPr>
            </a:lvl3pPr>
            <a:lvl4pPr marL="0" indent="0">
              <a:lnSpc>
                <a:spcPct val="97000"/>
              </a:lnSpc>
              <a:spcBef>
                <a:spcPts val="0"/>
              </a:spcBef>
              <a:spcAft>
                <a:spcPts val="0"/>
              </a:spcAft>
              <a:buFont typeface="+mj-lt"/>
              <a:buNone/>
              <a:defRPr sz="2400" b="1">
                <a:solidFill>
                  <a:schemeClr val="bg1"/>
                </a:solidFill>
                <a:latin typeface="+mj-lt"/>
              </a:defRPr>
            </a:lvl4pPr>
            <a:lvl5pPr marL="0" indent="0">
              <a:lnSpc>
                <a:spcPct val="97000"/>
              </a:lnSpc>
              <a:spcBef>
                <a:spcPts val="0"/>
              </a:spcBef>
              <a:spcAft>
                <a:spcPts val="0"/>
              </a:spcAft>
              <a:buFont typeface="+mj-lt"/>
              <a:buNone/>
              <a:defRPr sz="2400" b="1">
                <a:solidFill>
                  <a:schemeClr val="bg1"/>
                </a:solidFill>
                <a:latin typeface="+mj-lt"/>
              </a:defRPr>
            </a:lvl5pPr>
            <a:lvl6pPr marL="0" indent="0">
              <a:lnSpc>
                <a:spcPct val="97000"/>
              </a:lnSpc>
              <a:spcBef>
                <a:spcPts val="0"/>
              </a:spcBef>
              <a:spcAft>
                <a:spcPts val="0"/>
              </a:spcAft>
              <a:buFont typeface="+mj-lt"/>
              <a:buNone/>
              <a:defRPr sz="2400" b="1">
                <a:solidFill>
                  <a:schemeClr val="bg1"/>
                </a:solidFill>
                <a:latin typeface="+mj-lt"/>
              </a:defRPr>
            </a:lvl6pPr>
            <a:lvl7pPr marL="0" indent="0">
              <a:lnSpc>
                <a:spcPct val="97000"/>
              </a:lnSpc>
              <a:spcBef>
                <a:spcPts val="0"/>
              </a:spcBef>
              <a:spcAft>
                <a:spcPts val="0"/>
              </a:spcAft>
              <a:buFont typeface="+mj-lt"/>
              <a:buNone/>
              <a:defRPr sz="2400" b="1">
                <a:solidFill>
                  <a:schemeClr val="bg1"/>
                </a:solidFill>
                <a:latin typeface="+mj-lt"/>
              </a:defRPr>
            </a:lvl7pPr>
            <a:lvl8pPr marL="0" indent="0">
              <a:lnSpc>
                <a:spcPct val="97000"/>
              </a:lnSpc>
              <a:spcBef>
                <a:spcPts val="0"/>
              </a:spcBef>
              <a:spcAft>
                <a:spcPts val="0"/>
              </a:spcAft>
              <a:buFont typeface="+mj-lt"/>
              <a:buNone/>
              <a:defRPr sz="2400" b="1">
                <a:solidFill>
                  <a:schemeClr val="bg1"/>
                </a:solidFill>
                <a:latin typeface="+mj-lt"/>
              </a:defRPr>
            </a:lvl8pPr>
            <a:lvl9pPr marL="0" indent="0">
              <a:lnSpc>
                <a:spcPct val="97000"/>
              </a:lnSpc>
              <a:spcBef>
                <a:spcPts val="0"/>
              </a:spcBef>
              <a:spcAft>
                <a:spcPts val="0"/>
              </a:spcAft>
              <a:buFont typeface="+mj-lt"/>
              <a:buNone/>
              <a:defRPr sz="2400" b="1">
                <a:solidFill>
                  <a:schemeClr val="bg1"/>
                </a:solidFill>
                <a:latin typeface="+mj-lt"/>
              </a:defRPr>
            </a:lvl9pPr>
          </a:lstStyle>
          <a:p>
            <a:pPr lvl="0"/>
            <a:r>
              <a:rPr lang="de-DE" dirty="0"/>
              <a:t>Thema des Referats Thema des Referats Thema des Referats Thema des Referats </a:t>
            </a:r>
          </a:p>
        </p:txBody>
      </p:sp>
      <p:sp>
        <p:nvSpPr>
          <p:cNvPr id="23" name="Vertikaler Textplatzhalter 2">
            <a:extLst>
              <a:ext uri="{FF2B5EF4-FFF2-40B4-BE49-F238E27FC236}">
                <a16:creationId xmlns:a16="http://schemas.microsoft.com/office/drawing/2014/main" id="{6354D33E-28C2-47F2-851F-773C0FE0AB9E}"/>
              </a:ext>
            </a:extLst>
          </p:cNvPr>
          <p:cNvSpPr>
            <a:spLocks noGrp="1"/>
          </p:cNvSpPr>
          <p:nvPr>
            <p:ph type="body" orient="vert" idx="20" hasCustomPrompt="1"/>
          </p:nvPr>
        </p:nvSpPr>
        <p:spPr>
          <a:xfrm>
            <a:off x="1386000" y="6372000"/>
            <a:ext cx="10397489" cy="252000"/>
          </a:xfrm>
        </p:spPr>
        <p:txBody>
          <a:bodyPr vert="horz"/>
          <a:lstStyle>
            <a:lvl1pPr marL="0" indent="0">
              <a:lnSpc>
                <a:spcPct val="97000"/>
              </a:lnSpc>
              <a:spcBef>
                <a:spcPts val="0"/>
              </a:spcBef>
              <a:spcAft>
                <a:spcPts val="0"/>
              </a:spcAft>
              <a:buFont typeface="+mj-lt"/>
              <a:buNone/>
              <a:defRPr sz="1300" b="1" spc="60" baseline="0">
                <a:solidFill>
                  <a:schemeClr val="bg1"/>
                </a:solidFill>
                <a:latin typeface="+mj-lt"/>
              </a:defRPr>
            </a:lvl1pPr>
            <a:lvl2pPr marL="0" indent="0">
              <a:lnSpc>
                <a:spcPct val="97000"/>
              </a:lnSpc>
              <a:spcBef>
                <a:spcPts val="0"/>
              </a:spcBef>
              <a:spcAft>
                <a:spcPts val="0"/>
              </a:spcAft>
              <a:buFont typeface="+mj-lt"/>
              <a:buNone/>
              <a:defRPr sz="1300" b="1" spc="60" baseline="0">
                <a:solidFill>
                  <a:schemeClr val="bg1"/>
                </a:solidFill>
                <a:latin typeface="+mj-lt"/>
              </a:defRPr>
            </a:lvl2pPr>
            <a:lvl3pPr marL="0" indent="0">
              <a:lnSpc>
                <a:spcPct val="97000"/>
              </a:lnSpc>
              <a:spcBef>
                <a:spcPts val="0"/>
              </a:spcBef>
              <a:spcAft>
                <a:spcPts val="0"/>
              </a:spcAft>
              <a:buFont typeface="+mj-lt"/>
              <a:buNone/>
              <a:defRPr sz="1300" b="1" spc="60" baseline="0">
                <a:solidFill>
                  <a:schemeClr val="bg1"/>
                </a:solidFill>
                <a:latin typeface="+mj-lt"/>
              </a:defRPr>
            </a:lvl3pPr>
            <a:lvl4pPr marL="0" indent="0">
              <a:lnSpc>
                <a:spcPct val="97000"/>
              </a:lnSpc>
              <a:spcBef>
                <a:spcPts val="0"/>
              </a:spcBef>
              <a:spcAft>
                <a:spcPts val="0"/>
              </a:spcAft>
              <a:buFont typeface="+mj-lt"/>
              <a:buNone/>
              <a:defRPr sz="1300" b="1" spc="60" baseline="0">
                <a:solidFill>
                  <a:schemeClr val="bg1"/>
                </a:solidFill>
                <a:latin typeface="+mj-lt"/>
              </a:defRPr>
            </a:lvl4pPr>
            <a:lvl5pPr marL="0" indent="0">
              <a:lnSpc>
                <a:spcPct val="97000"/>
              </a:lnSpc>
              <a:spcBef>
                <a:spcPts val="0"/>
              </a:spcBef>
              <a:spcAft>
                <a:spcPts val="0"/>
              </a:spcAft>
              <a:buFont typeface="+mj-lt"/>
              <a:buNone/>
              <a:defRPr sz="1300" b="1" spc="60" baseline="0">
                <a:solidFill>
                  <a:schemeClr val="bg1"/>
                </a:solidFill>
                <a:latin typeface="+mj-lt"/>
              </a:defRPr>
            </a:lvl5pPr>
            <a:lvl6pPr marL="0" indent="0">
              <a:lnSpc>
                <a:spcPct val="97000"/>
              </a:lnSpc>
              <a:spcBef>
                <a:spcPts val="0"/>
              </a:spcBef>
              <a:spcAft>
                <a:spcPts val="0"/>
              </a:spcAft>
              <a:buFont typeface="+mj-lt"/>
              <a:buNone/>
              <a:defRPr sz="1300" b="1" spc="60" baseline="0">
                <a:solidFill>
                  <a:schemeClr val="bg1"/>
                </a:solidFill>
                <a:latin typeface="+mj-lt"/>
              </a:defRPr>
            </a:lvl6pPr>
            <a:lvl7pPr marL="0" indent="0">
              <a:lnSpc>
                <a:spcPct val="97000"/>
              </a:lnSpc>
              <a:spcBef>
                <a:spcPts val="0"/>
              </a:spcBef>
              <a:spcAft>
                <a:spcPts val="0"/>
              </a:spcAft>
              <a:buFont typeface="+mj-lt"/>
              <a:buNone/>
              <a:defRPr sz="1300" b="1" spc="60" baseline="0">
                <a:solidFill>
                  <a:schemeClr val="bg1"/>
                </a:solidFill>
                <a:latin typeface="+mj-lt"/>
              </a:defRPr>
            </a:lvl7pPr>
            <a:lvl8pPr marL="0" indent="0">
              <a:lnSpc>
                <a:spcPct val="97000"/>
              </a:lnSpc>
              <a:spcBef>
                <a:spcPts val="0"/>
              </a:spcBef>
              <a:spcAft>
                <a:spcPts val="0"/>
              </a:spcAft>
              <a:buFont typeface="+mj-lt"/>
              <a:buNone/>
              <a:defRPr sz="1300" b="1" spc="60" baseline="0">
                <a:solidFill>
                  <a:schemeClr val="bg1"/>
                </a:solidFill>
                <a:latin typeface="+mj-lt"/>
              </a:defRPr>
            </a:lvl8pPr>
            <a:lvl9pPr marL="0" indent="0">
              <a:lnSpc>
                <a:spcPct val="97000"/>
              </a:lnSpc>
              <a:spcBef>
                <a:spcPts val="0"/>
              </a:spcBef>
              <a:spcAft>
                <a:spcPts val="0"/>
              </a:spcAft>
              <a:buFont typeface="+mj-lt"/>
              <a:buNone/>
              <a:defRPr sz="1300" b="1" spc="60" baseline="0">
                <a:solidFill>
                  <a:schemeClr val="bg1"/>
                </a:solidFill>
                <a:latin typeface="+mj-lt"/>
              </a:defRPr>
            </a:lvl9pPr>
          </a:lstStyle>
          <a:p>
            <a:pPr lvl="0"/>
            <a:r>
              <a:rPr lang="de-DE" dirty="0"/>
              <a:t>Referent / Fakultät / Studiengang | </a:t>
            </a:r>
            <a:r>
              <a:rPr lang="de-DE" dirty="0" err="1"/>
              <a:t>WiSe</a:t>
            </a:r>
            <a:r>
              <a:rPr lang="de-DE" dirty="0"/>
              <a:t>/</a:t>
            </a:r>
            <a:r>
              <a:rPr lang="de-DE" dirty="0" err="1"/>
              <a:t>SoSe</a:t>
            </a:r>
            <a:r>
              <a:rPr lang="de-DE" dirty="0"/>
              <a:t> 2017/19</a:t>
            </a:r>
          </a:p>
        </p:txBody>
      </p:sp>
      <p:pic>
        <p:nvPicPr>
          <p:cNvPr id="17" name="Logo HHN">
            <a:extLst>
              <a:ext uri="{FF2B5EF4-FFF2-40B4-BE49-F238E27FC236}">
                <a16:creationId xmlns:a16="http://schemas.microsoft.com/office/drawing/2014/main" id="{C84B1A6D-3DF8-4F58-88C7-3F544E41EF5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717084" y="305319"/>
            <a:ext cx="2066400" cy="697790"/>
          </a:xfrm>
          <a:prstGeom prst="rect">
            <a:avLst/>
          </a:prstGeom>
        </p:spPr>
      </p:pic>
      <p:sp>
        <p:nvSpPr>
          <p:cNvPr id="18" name="Vertikaler Textplatzhalter 2">
            <a:extLst>
              <a:ext uri="{FF2B5EF4-FFF2-40B4-BE49-F238E27FC236}">
                <a16:creationId xmlns:a16="http://schemas.microsoft.com/office/drawing/2014/main" id="{0066C18D-46D1-4FD0-B624-24CB6294D971}"/>
              </a:ext>
            </a:extLst>
          </p:cNvPr>
          <p:cNvSpPr>
            <a:spLocks noGrp="1" noChangeAspect="1"/>
          </p:cNvSpPr>
          <p:nvPr>
            <p:ph type="body" orient="vert" idx="21" hasCustomPrompt="1"/>
          </p:nvPr>
        </p:nvSpPr>
        <p:spPr>
          <a:xfrm>
            <a:off x="1152000" y="4904882"/>
            <a:ext cx="128025" cy="204840"/>
          </a:xfrm>
          <a:blipFill>
            <a:blip r:embed="rId4"/>
            <a:stretch>
              <a:fillRect/>
            </a:stretch>
          </a:blipFill>
        </p:spPr>
        <p:txBody>
          <a:bodyPr vert="horz" wrap="none" tIns="7200" rIns="2574000"/>
          <a:lstStyle>
            <a:lvl1pPr marL="0" indent="0" algn="r">
              <a:lnSpc>
                <a:spcPct val="100000"/>
              </a:lnSpc>
              <a:spcBef>
                <a:spcPts val="0"/>
              </a:spcBef>
              <a:spcAft>
                <a:spcPts val="0"/>
              </a:spcAft>
              <a:buFont typeface="Arial" panose="020B0604020202020204" pitchFamily="34" charset="0"/>
              <a:buNone/>
              <a:defRPr sz="1000" b="1" cap="all" baseline="0">
                <a:solidFill>
                  <a:schemeClr val="tx1"/>
                </a:solidFill>
                <a:latin typeface="+mj-lt"/>
              </a:defRPr>
            </a:lvl1pPr>
            <a:lvl2pPr marL="0" indent="0" algn="r">
              <a:lnSpc>
                <a:spcPct val="100000"/>
              </a:lnSpc>
              <a:spcBef>
                <a:spcPts val="0"/>
              </a:spcBef>
              <a:spcAft>
                <a:spcPts val="0"/>
              </a:spcAft>
              <a:buNone/>
              <a:defRPr sz="1000" b="1" cap="all">
                <a:solidFill>
                  <a:schemeClr val="tx1"/>
                </a:solidFill>
                <a:latin typeface="+mj-lt"/>
              </a:defRPr>
            </a:lvl2pPr>
            <a:lvl3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3pPr>
            <a:lvl4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4pPr>
            <a:lvl5pPr marL="0" indent="0" algn="r">
              <a:lnSpc>
                <a:spcPct val="100000"/>
              </a:lnSpc>
              <a:spcBef>
                <a:spcPts val="0"/>
              </a:spcBef>
              <a:spcAft>
                <a:spcPts val="0"/>
              </a:spcAft>
              <a:buNone/>
              <a:defRPr sz="1000" b="1" cap="all">
                <a:solidFill>
                  <a:schemeClr val="tx1"/>
                </a:solidFill>
                <a:latin typeface="+mj-lt"/>
              </a:defRPr>
            </a:lvl5pPr>
            <a:lvl6pPr marL="0" indent="0" algn="r">
              <a:lnSpc>
                <a:spcPct val="100000"/>
              </a:lnSpc>
              <a:spcBef>
                <a:spcPts val="0"/>
              </a:spcBef>
              <a:spcAft>
                <a:spcPts val="0"/>
              </a:spcAft>
              <a:buNone/>
              <a:defRPr sz="1000" b="1" cap="all">
                <a:solidFill>
                  <a:schemeClr val="tx1"/>
                </a:solidFill>
                <a:latin typeface="+mj-lt"/>
              </a:defRPr>
            </a:lvl6pPr>
            <a:lvl7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7pPr>
            <a:lvl8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8pPr>
            <a:lvl9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9pPr>
          </a:lstStyle>
          <a:p>
            <a:pPr lvl="0"/>
            <a:r>
              <a:rPr lang="de-DE" dirty="0"/>
              <a:t>Bitte nicht</a:t>
            </a:r>
            <a:br>
              <a:rPr lang="de-DE" dirty="0"/>
            </a:br>
            <a:r>
              <a:rPr lang="de-DE" dirty="0"/>
              <a:t>verschieben</a:t>
            </a:r>
          </a:p>
        </p:txBody>
      </p:sp>
    </p:spTree>
    <p:extLst>
      <p:ext uri="{BB962C8B-B14F-4D97-AF65-F5344CB8AC3E}">
        <p14:creationId xmlns:p14="http://schemas.microsoft.com/office/powerpoint/2010/main" val="3395192884"/>
      </p:ext>
    </p:extLst>
  </p:cSld>
  <p:clrMapOvr>
    <a:masterClrMapping/>
  </p:clrMapOvr>
  <p:extLst>
    <p:ext uri="{DCECCB84-F9BA-43D5-87BE-67443E8EF086}">
      <p15:sldGuideLst xmlns:p15="http://schemas.microsoft.com/office/powerpoint/2012/main">
        <p15:guide id="1" orient="horz" pos="2631">
          <p15:clr>
            <a:srgbClr val="FBAE40"/>
          </p15:clr>
        </p15:guide>
        <p15:guide id="2" orient="horz" pos="786">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Titel mit Bild">
    <p:spTree>
      <p:nvGrpSpPr>
        <p:cNvPr id="1" name=""/>
        <p:cNvGrpSpPr/>
        <p:nvPr/>
      </p:nvGrpSpPr>
      <p:grpSpPr>
        <a:xfrm>
          <a:off x="0" y="0"/>
          <a:ext cx="0" cy="0"/>
          <a:chOff x="0" y="0"/>
          <a:chExt cx="0" cy="0"/>
        </a:xfrm>
      </p:grpSpPr>
      <p:sp>
        <p:nvSpPr>
          <p:cNvPr id="16" name="Bildplatzhalter 2"/>
          <p:cNvSpPr>
            <a:spLocks noGrp="1"/>
          </p:cNvSpPr>
          <p:nvPr>
            <p:ph type="pic" idx="15" hasCustomPrompt="1"/>
          </p:nvPr>
        </p:nvSpPr>
        <p:spPr>
          <a:xfrm>
            <a:off x="0" y="1247779"/>
            <a:ext cx="12192000" cy="5610225"/>
          </a:xfrm>
          <a:noFill/>
        </p:spPr>
        <p:txBody>
          <a:bodyPr/>
          <a:lstStyle>
            <a:lvl1pPr marL="0" indent="0" algn="ctr">
              <a:buNone/>
              <a:defRPr sz="1999" b="1">
                <a:solidFill>
                  <a:schemeClr val="tx1"/>
                </a:solidFill>
                <a:latin typeface="+mj-lt"/>
              </a:defRPr>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br>
              <a:rPr lang="de-DE" dirty="0"/>
            </a:br>
            <a:br>
              <a:rPr lang="de-DE" dirty="0"/>
            </a:br>
            <a:br>
              <a:rPr lang="de-DE" dirty="0"/>
            </a:br>
            <a:r>
              <a:rPr lang="de-DE" dirty="0"/>
              <a:t>Bild einfügen</a:t>
            </a:r>
          </a:p>
        </p:txBody>
      </p:sp>
      <p:sp>
        <p:nvSpPr>
          <p:cNvPr id="2" name="Titel 1"/>
          <p:cNvSpPr>
            <a:spLocks noGrp="1"/>
          </p:cNvSpPr>
          <p:nvPr>
            <p:ph type="ctrTitle" hasCustomPrompt="1"/>
          </p:nvPr>
        </p:nvSpPr>
        <p:spPr>
          <a:xfrm>
            <a:off x="0" y="4176717"/>
            <a:ext cx="12192000" cy="2681286"/>
          </a:xfrm>
          <a:blipFill>
            <a:blip r:embed="rId2"/>
            <a:stretch>
              <a:fillRect/>
            </a:stretch>
          </a:blipFill>
        </p:spPr>
        <p:txBody>
          <a:bodyPr lIns="1386000" tIns="626400" rIns="612000" anchor="t" anchorCtr="0"/>
          <a:lstStyle>
            <a:lvl1pPr algn="l">
              <a:lnSpc>
                <a:spcPct val="82000"/>
              </a:lnSpc>
              <a:defRPr sz="5030" spc="200" baseline="0">
                <a:solidFill>
                  <a:schemeClr val="bg1"/>
                </a:solidFill>
              </a:defRPr>
            </a:lvl1pPr>
          </a:lstStyle>
          <a:p>
            <a:r>
              <a:rPr lang="de-DE" dirty="0"/>
              <a:t>Titel der Präsentation</a:t>
            </a:r>
          </a:p>
        </p:txBody>
      </p:sp>
      <p:sp>
        <p:nvSpPr>
          <p:cNvPr id="4" name="Datumsplatzhalter 3"/>
          <p:cNvSpPr>
            <a:spLocks noGrp="1"/>
          </p:cNvSpPr>
          <p:nvPr>
            <p:ph type="dt" sz="half" idx="10"/>
          </p:nvPr>
        </p:nvSpPr>
        <p:spPr>
          <a:xfrm>
            <a:off x="406401" y="260078"/>
            <a:ext cx="7375299" cy="252000"/>
          </a:xfrm>
        </p:spPr>
        <p:txBody>
          <a:bodyPr/>
          <a:lstStyle>
            <a:lvl1pPr>
              <a:defRPr sz="1420" spc="60" baseline="0">
                <a:solidFill>
                  <a:schemeClr val="tx1"/>
                </a:solidFill>
              </a:defRPr>
            </a:lvl1pPr>
          </a:lstStyle>
          <a:p>
            <a:r>
              <a:rPr lang="de-DE"/>
              <a:t>Campus Sontheim</a:t>
            </a:r>
            <a:endParaRPr lang="de-DE" dirty="0"/>
          </a:p>
        </p:txBody>
      </p:sp>
      <p:sp>
        <p:nvSpPr>
          <p:cNvPr id="5" name="Fußzeilenplatzhalter 4"/>
          <p:cNvSpPr>
            <a:spLocks noGrp="1"/>
          </p:cNvSpPr>
          <p:nvPr>
            <p:ph type="ftr" sz="quarter" idx="11"/>
          </p:nvPr>
        </p:nvSpPr>
        <p:spPr>
          <a:xfrm>
            <a:off x="1386000" y="6372000"/>
            <a:ext cx="10398013" cy="252000"/>
          </a:xfrm>
        </p:spPr>
        <p:txBody>
          <a:bodyPr/>
          <a:lstStyle>
            <a:lvl1pPr>
              <a:defRPr sz="1300" b="1" spc="60" baseline="0">
                <a:solidFill>
                  <a:schemeClr val="bg1"/>
                </a:solidFill>
                <a:latin typeface="+mj-lt"/>
              </a:defRPr>
            </a:lvl1pPr>
          </a:lstStyle>
          <a:p>
            <a:r>
              <a:rPr lang="de-DE"/>
              <a:t>Präsentation Fachbeirat, Prof. Dr.-Ing. Nicolaj Stache</a:t>
            </a:r>
            <a:endParaRPr lang="de-DE" dirty="0"/>
          </a:p>
        </p:txBody>
      </p:sp>
      <p:grpSp>
        <p:nvGrpSpPr>
          <p:cNvPr id="27" name="Regieanweisungen"/>
          <p:cNvGrpSpPr/>
          <p:nvPr userDrawn="1"/>
        </p:nvGrpSpPr>
        <p:grpSpPr>
          <a:xfrm>
            <a:off x="406400" y="-468000"/>
            <a:ext cx="14521600" cy="7668001"/>
            <a:chOff x="304800" y="-468001"/>
            <a:chExt cx="10891200" cy="7668001"/>
          </a:xfrm>
        </p:grpSpPr>
        <p:sp>
          <p:nvSpPr>
            <p:cNvPr id="28"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29"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30"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36"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37"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pic>
        <p:nvPicPr>
          <p:cNvPr id="17" name="Logo HHN">
            <a:extLst>
              <a:ext uri="{FF2B5EF4-FFF2-40B4-BE49-F238E27FC236}">
                <a16:creationId xmlns:a16="http://schemas.microsoft.com/office/drawing/2014/main" id="{0D523BEA-89A6-4B17-B26B-DE39D28062D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717084" y="305319"/>
            <a:ext cx="2066400" cy="697790"/>
          </a:xfrm>
          <a:prstGeom prst="rect">
            <a:avLst/>
          </a:prstGeom>
        </p:spPr>
      </p:pic>
      <p:sp>
        <p:nvSpPr>
          <p:cNvPr id="18" name="Vertikaler Textplatzhalter 2">
            <a:extLst>
              <a:ext uri="{FF2B5EF4-FFF2-40B4-BE49-F238E27FC236}">
                <a16:creationId xmlns:a16="http://schemas.microsoft.com/office/drawing/2014/main" id="{1F5623E0-8437-4337-9981-520C5E63F5F5}"/>
              </a:ext>
            </a:extLst>
          </p:cNvPr>
          <p:cNvSpPr>
            <a:spLocks noGrp="1" noChangeAspect="1"/>
          </p:cNvSpPr>
          <p:nvPr>
            <p:ph type="body" orient="vert" idx="13" hasCustomPrompt="1"/>
          </p:nvPr>
        </p:nvSpPr>
        <p:spPr>
          <a:xfrm>
            <a:off x="1026073" y="4914407"/>
            <a:ext cx="180000" cy="288000"/>
          </a:xfrm>
          <a:blipFill>
            <a:blip r:embed="rId4"/>
            <a:stretch>
              <a:fillRect/>
            </a:stretch>
          </a:blipFill>
        </p:spPr>
        <p:txBody>
          <a:bodyPr vert="horz" wrap="none" rIns="2376000"/>
          <a:lstStyle>
            <a:lvl1pPr marL="0" indent="0" algn="r">
              <a:lnSpc>
                <a:spcPct val="100000"/>
              </a:lnSpc>
              <a:spcBef>
                <a:spcPts val="0"/>
              </a:spcBef>
              <a:spcAft>
                <a:spcPts val="0"/>
              </a:spcAft>
              <a:buFont typeface="Arial" panose="020B0604020202020204" pitchFamily="34" charset="0"/>
              <a:buNone/>
              <a:defRPr sz="1000" b="1" cap="all" baseline="0">
                <a:solidFill>
                  <a:schemeClr val="tx1"/>
                </a:solidFill>
                <a:latin typeface="+mj-lt"/>
              </a:defRPr>
            </a:lvl1pPr>
            <a:lvl2pPr marL="0" indent="0" algn="r">
              <a:lnSpc>
                <a:spcPct val="100000"/>
              </a:lnSpc>
              <a:spcBef>
                <a:spcPts val="0"/>
              </a:spcBef>
              <a:spcAft>
                <a:spcPts val="0"/>
              </a:spcAft>
              <a:buNone/>
              <a:defRPr sz="1000" b="1" cap="all">
                <a:solidFill>
                  <a:schemeClr val="tx1"/>
                </a:solidFill>
                <a:latin typeface="+mj-lt"/>
              </a:defRPr>
            </a:lvl2pPr>
            <a:lvl3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3pPr>
            <a:lvl4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4pPr>
            <a:lvl5pPr marL="0" indent="0" algn="r">
              <a:lnSpc>
                <a:spcPct val="100000"/>
              </a:lnSpc>
              <a:spcBef>
                <a:spcPts val="0"/>
              </a:spcBef>
              <a:spcAft>
                <a:spcPts val="0"/>
              </a:spcAft>
              <a:buNone/>
              <a:defRPr sz="1000" b="1" cap="all">
                <a:solidFill>
                  <a:schemeClr val="tx1"/>
                </a:solidFill>
                <a:latin typeface="+mj-lt"/>
              </a:defRPr>
            </a:lvl5pPr>
            <a:lvl6pPr marL="0" indent="0" algn="r">
              <a:lnSpc>
                <a:spcPct val="100000"/>
              </a:lnSpc>
              <a:spcBef>
                <a:spcPts val="0"/>
              </a:spcBef>
              <a:spcAft>
                <a:spcPts val="0"/>
              </a:spcAft>
              <a:buNone/>
              <a:defRPr sz="1000" b="1" cap="all">
                <a:solidFill>
                  <a:schemeClr val="tx1"/>
                </a:solidFill>
                <a:latin typeface="+mj-lt"/>
              </a:defRPr>
            </a:lvl6pPr>
            <a:lvl7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7pPr>
            <a:lvl8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8pPr>
            <a:lvl9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9pPr>
          </a:lstStyle>
          <a:p>
            <a:pPr lvl="0"/>
            <a:r>
              <a:rPr lang="de-DE" dirty="0"/>
              <a:t>Bitte nicht</a:t>
            </a:r>
            <a:br>
              <a:rPr lang="de-DE" dirty="0"/>
            </a:br>
            <a:r>
              <a:rPr lang="de-DE" dirty="0"/>
              <a:t>verschieben</a:t>
            </a:r>
          </a:p>
        </p:txBody>
      </p:sp>
      <p:sp>
        <p:nvSpPr>
          <p:cNvPr id="20" name="Foliennummernplatzhalter 10">
            <a:extLst>
              <a:ext uri="{FF2B5EF4-FFF2-40B4-BE49-F238E27FC236}">
                <a16:creationId xmlns:a16="http://schemas.microsoft.com/office/drawing/2014/main" id="{F1B52C2C-34E9-4D95-8194-0BDCF58A8AA4}"/>
              </a:ext>
            </a:extLst>
          </p:cNvPr>
          <p:cNvSpPr>
            <a:spLocks noGrp="1"/>
          </p:cNvSpPr>
          <p:nvPr>
            <p:ph type="sldNum" sz="quarter" idx="12"/>
          </p:nvPr>
        </p:nvSpPr>
        <p:spPr>
          <a:xfrm>
            <a:off x="9883778" y="6984000"/>
            <a:ext cx="1899711" cy="216000"/>
          </a:xfrm>
        </p:spPr>
        <p:txBody>
          <a:bodyPr/>
          <a:lstStyle>
            <a:lvl1pPr>
              <a:defRPr>
                <a:solidFill>
                  <a:schemeClr val="tx1"/>
                </a:solidFill>
              </a:defRPr>
            </a:lvl1pPr>
          </a:lstStyle>
          <a:p>
            <a:r>
              <a:rPr lang="de-DE"/>
              <a:t>|  </a:t>
            </a:r>
            <a:fld id="{E6B5151A-17C4-4431-8407-112C0160A8B6}" type="slidenum">
              <a:rPr lang="de-DE" smtClean="0"/>
              <a:pPr/>
              <a:t>‹Nr.›</a:t>
            </a:fld>
            <a:endParaRPr lang="de-DE" dirty="0"/>
          </a:p>
        </p:txBody>
      </p:sp>
    </p:spTree>
    <p:extLst>
      <p:ext uri="{BB962C8B-B14F-4D97-AF65-F5344CB8AC3E}">
        <p14:creationId xmlns:p14="http://schemas.microsoft.com/office/powerpoint/2010/main" val="1828815394"/>
      </p:ext>
    </p:extLst>
  </p:cSld>
  <p:clrMapOvr>
    <a:masterClrMapping/>
  </p:clrMapOvr>
  <p:extLst>
    <p:ext uri="{DCECCB84-F9BA-43D5-87BE-67443E8EF086}">
      <p15:sldGuideLst xmlns:p15="http://schemas.microsoft.com/office/powerpoint/2012/main">
        <p15:guide id="1" orient="horz" pos="2631">
          <p15:clr>
            <a:srgbClr val="FBAE40"/>
          </p15:clr>
        </p15:guide>
        <p15:guide id="2" orient="horz" pos="78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el mit Bild INSTITUTS-LOGO">
    <p:spTree>
      <p:nvGrpSpPr>
        <p:cNvPr id="1" name=""/>
        <p:cNvGrpSpPr/>
        <p:nvPr/>
      </p:nvGrpSpPr>
      <p:grpSpPr>
        <a:xfrm>
          <a:off x="0" y="0"/>
          <a:ext cx="0" cy="0"/>
          <a:chOff x="0" y="0"/>
          <a:chExt cx="0" cy="0"/>
        </a:xfrm>
      </p:grpSpPr>
      <p:sp>
        <p:nvSpPr>
          <p:cNvPr id="16" name="Bildplatzhalter 2"/>
          <p:cNvSpPr>
            <a:spLocks noGrp="1"/>
          </p:cNvSpPr>
          <p:nvPr>
            <p:ph type="pic" idx="15" hasCustomPrompt="1"/>
          </p:nvPr>
        </p:nvSpPr>
        <p:spPr>
          <a:xfrm>
            <a:off x="0" y="1247776"/>
            <a:ext cx="12192000" cy="5610225"/>
          </a:xfrm>
          <a:noFill/>
        </p:spPr>
        <p:txBody>
          <a:bodyPr/>
          <a:lstStyle>
            <a:lvl1pPr marL="0" indent="0" algn="ctr">
              <a:buNone/>
              <a:defRPr sz="2000" b="1">
                <a:solidFill>
                  <a:schemeClr val="tx1"/>
                </a:solidFill>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de-DE" dirty="0"/>
            </a:br>
            <a:br>
              <a:rPr lang="de-DE" dirty="0"/>
            </a:br>
            <a:br>
              <a:rPr lang="de-DE" dirty="0"/>
            </a:br>
            <a:br>
              <a:rPr lang="de-DE" dirty="0"/>
            </a:br>
            <a:r>
              <a:rPr lang="de-DE" dirty="0"/>
              <a:t>Bild einfügen</a:t>
            </a:r>
          </a:p>
        </p:txBody>
      </p:sp>
      <p:pic>
        <p:nvPicPr>
          <p:cNvPr id="11" name="Logo HHN"/>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28284" y="305319"/>
            <a:ext cx="2755200" cy="697790"/>
          </a:xfrm>
          <a:prstGeom prst="rect">
            <a:avLst/>
          </a:prstGeom>
        </p:spPr>
      </p:pic>
      <p:sp>
        <p:nvSpPr>
          <p:cNvPr id="2" name="Titel 1"/>
          <p:cNvSpPr>
            <a:spLocks noGrp="1"/>
          </p:cNvSpPr>
          <p:nvPr>
            <p:ph type="ctrTitle" hasCustomPrompt="1"/>
          </p:nvPr>
        </p:nvSpPr>
        <p:spPr>
          <a:xfrm>
            <a:off x="0" y="4176714"/>
            <a:ext cx="12192000" cy="2681287"/>
          </a:xfrm>
          <a:blipFill>
            <a:blip r:embed="rId3"/>
            <a:stretch>
              <a:fillRect/>
            </a:stretch>
          </a:blipFill>
        </p:spPr>
        <p:txBody>
          <a:bodyPr lIns="1386000" tIns="626400" rIns="612000" anchor="t" anchorCtr="0"/>
          <a:lstStyle>
            <a:lvl1pPr algn="l">
              <a:lnSpc>
                <a:spcPct val="82000"/>
              </a:lnSpc>
              <a:defRPr sz="5030" spc="200" baseline="0">
                <a:solidFill>
                  <a:schemeClr val="bg1"/>
                </a:solidFill>
              </a:defRPr>
            </a:lvl1pPr>
          </a:lstStyle>
          <a:p>
            <a:r>
              <a:rPr lang="de-DE" dirty="0"/>
              <a:t>Titel der Präsentation</a:t>
            </a:r>
          </a:p>
        </p:txBody>
      </p:sp>
      <p:sp>
        <p:nvSpPr>
          <p:cNvPr id="15" name="Vertikaler Textplatzhalter 2"/>
          <p:cNvSpPr>
            <a:spLocks noGrp="1" noChangeAspect="1"/>
          </p:cNvSpPr>
          <p:nvPr>
            <p:ph type="body" orient="vert" idx="13" hasCustomPrompt="1"/>
          </p:nvPr>
        </p:nvSpPr>
        <p:spPr>
          <a:xfrm>
            <a:off x="1368097" y="4914407"/>
            <a:ext cx="240000" cy="288000"/>
          </a:xfrm>
          <a:blipFill>
            <a:blip r:embed="rId4"/>
            <a:stretch>
              <a:fillRect/>
            </a:stretch>
          </a:blipFill>
        </p:spPr>
        <p:txBody>
          <a:bodyPr vert="horz" wrap="none" rIns="2376000"/>
          <a:lstStyle>
            <a:lvl1pPr marL="0" indent="0" algn="r">
              <a:lnSpc>
                <a:spcPct val="100000"/>
              </a:lnSpc>
              <a:spcBef>
                <a:spcPts val="0"/>
              </a:spcBef>
              <a:spcAft>
                <a:spcPts val="0"/>
              </a:spcAft>
              <a:buFont typeface="Arial" panose="020B0604020202020204" pitchFamily="34" charset="0"/>
              <a:buNone/>
              <a:defRPr sz="1000" b="1" cap="all" baseline="0">
                <a:solidFill>
                  <a:schemeClr val="tx1"/>
                </a:solidFill>
                <a:latin typeface="+mj-lt"/>
              </a:defRPr>
            </a:lvl1pPr>
            <a:lvl2pPr marL="0" indent="0" algn="r">
              <a:lnSpc>
                <a:spcPct val="100000"/>
              </a:lnSpc>
              <a:spcBef>
                <a:spcPts val="0"/>
              </a:spcBef>
              <a:spcAft>
                <a:spcPts val="0"/>
              </a:spcAft>
              <a:buNone/>
              <a:defRPr sz="1000" b="1" cap="all">
                <a:solidFill>
                  <a:schemeClr val="tx1"/>
                </a:solidFill>
                <a:latin typeface="+mj-lt"/>
              </a:defRPr>
            </a:lvl2pPr>
            <a:lvl3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3pPr>
            <a:lvl4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4pPr>
            <a:lvl5pPr marL="0" indent="0" algn="r">
              <a:lnSpc>
                <a:spcPct val="100000"/>
              </a:lnSpc>
              <a:spcBef>
                <a:spcPts val="0"/>
              </a:spcBef>
              <a:spcAft>
                <a:spcPts val="0"/>
              </a:spcAft>
              <a:buNone/>
              <a:defRPr sz="1000" b="1" cap="all">
                <a:solidFill>
                  <a:schemeClr val="tx1"/>
                </a:solidFill>
                <a:latin typeface="+mj-lt"/>
              </a:defRPr>
            </a:lvl5pPr>
            <a:lvl6pPr marL="0" indent="0" algn="r">
              <a:lnSpc>
                <a:spcPct val="100000"/>
              </a:lnSpc>
              <a:spcBef>
                <a:spcPts val="0"/>
              </a:spcBef>
              <a:spcAft>
                <a:spcPts val="0"/>
              </a:spcAft>
              <a:buNone/>
              <a:defRPr sz="1000" b="1" cap="all">
                <a:solidFill>
                  <a:schemeClr val="tx1"/>
                </a:solidFill>
                <a:latin typeface="+mj-lt"/>
              </a:defRPr>
            </a:lvl6pPr>
            <a:lvl7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7pPr>
            <a:lvl8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8pPr>
            <a:lvl9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9pPr>
          </a:lstStyle>
          <a:p>
            <a:pPr lvl="0"/>
            <a:r>
              <a:rPr lang="de-DE" dirty="0"/>
              <a:t>Bitte nicht</a:t>
            </a:r>
            <a:br>
              <a:rPr lang="de-DE" dirty="0"/>
            </a:br>
            <a:r>
              <a:rPr lang="de-DE" dirty="0"/>
              <a:t>verschieben</a:t>
            </a:r>
          </a:p>
        </p:txBody>
      </p:sp>
      <p:sp>
        <p:nvSpPr>
          <p:cNvPr id="4" name="Datumsplatzhalter 3"/>
          <p:cNvSpPr>
            <a:spLocks noGrp="1"/>
          </p:cNvSpPr>
          <p:nvPr>
            <p:ph type="dt" sz="half" idx="10"/>
          </p:nvPr>
        </p:nvSpPr>
        <p:spPr>
          <a:xfrm>
            <a:off x="406400" y="-360000"/>
            <a:ext cx="7375299" cy="252000"/>
          </a:xfrm>
        </p:spPr>
        <p:txBody>
          <a:bodyPr/>
          <a:lstStyle>
            <a:lvl1pPr>
              <a:defRPr sz="1420" spc="60" baseline="0">
                <a:solidFill>
                  <a:schemeClr val="tx1"/>
                </a:solidFill>
              </a:defRPr>
            </a:lvl1pPr>
          </a:lstStyle>
          <a:p>
            <a:fld id="{B91DE014-5C96-464D-9E90-5CF0224F31B5}" type="datetimeFigureOut">
              <a:rPr lang="de-DE" smtClean="0"/>
              <a:t>23.02.2024</a:t>
            </a:fld>
            <a:endParaRPr lang="de-DE"/>
          </a:p>
        </p:txBody>
      </p:sp>
      <p:sp>
        <p:nvSpPr>
          <p:cNvPr id="5" name="Fußzeilenplatzhalter 4"/>
          <p:cNvSpPr>
            <a:spLocks noGrp="1"/>
          </p:cNvSpPr>
          <p:nvPr>
            <p:ph type="ftr" sz="quarter" idx="11"/>
          </p:nvPr>
        </p:nvSpPr>
        <p:spPr>
          <a:xfrm>
            <a:off x="1846223" y="6372000"/>
            <a:ext cx="9937261" cy="252000"/>
          </a:xfrm>
        </p:spPr>
        <p:txBody>
          <a:bodyPr/>
          <a:lstStyle>
            <a:lvl1pPr>
              <a:defRPr sz="1300" b="1" spc="60" baseline="0">
                <a:solidFill>
                  <a:schemeClr val="bg1"/>
                </a:solidFill>
                <a:latin typeface="+mj-lt"/>
              </a:defRPr>
            </a:lvl1pPr>
          </a:lstStyle>
          <a:p>
            <a:endParaRPr lang="de-DE"/>
          </a:p>
        </p:txBody>
      </p:sp>
      <p:grpSp>
        <p:nvGrpSpPr>
          <p:cNvPr id="27" name="Regieanweisungen"/>
          <p:cNvGrpSpPr/>
          <p:nvPr/>
        </p:nvGrpSpPr>
        <p:grpSpPr>
          <a:xfrm>
            <a:off x="406400" y="-468000"/>
            <a:ext cx="14521600" cy="7668000"/>
            <a:chOff x="304800" y="-468000"/>
            <a:chExt cx="10891200" cy="7668000"/>
          </a:xfrm>
        </p:grpSpPr>
        <p:sp>
          <p:nvSpPr>
            <p:cNvPr id="28"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29"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30"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36" name="Fußzeile"/>
            <p:cNvSpPr txBox="1"/>
            <p:nvPr userDrawn="1"/>
          </p:nvSpPr>
          <p:spPr>
            <a:xfrm rot="10800000" flipH="1" flipV="1">
              <a:off x="304800" y="6984000"/>
              <a:ext cx="5531475"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grpSp>
      <p:sp>
        <p:nvSpPr>
          <p:cNvPr id="17" name="Inhaltsplatzhalter 2">
            <a:extLst>
              <a:ext uri="{FF2B5EF4-FFF2-40B4-BE49-F238E27FC236}">
                <a16:creationId xmlns:a16="http://schemas.microsoft.com/office/drawing/2014/main" id="{737CDA65-3D8F-45A3-850D-215C4E7806B0}"/>
              </a:ext>
            </a:extLst>
          </p:cNvPr>
          <p:cNvSpPr>
            <a:spLocks noGrp="1"/>
          </p:cNvSpPr>
          <p:nvPr>
            <p:ph idx="16" hasCustomPrompt="1"/>
          </p:nvPr>
        </p:nvSpPr>
        <p:spPr>
          <a:xfrm>
            <a:off x="406400" y="305319"/>
            <a:ext cx="2784000" cy="698400"/>
          </a:xfrm>
        </p:spPr>
        <p:txBody>
          <a:bodyPr/>
          <a:lstStyle>
            <a:lvl1pPr marL="0" indent="0">
              <a:lnSpc>
                <a:spcPct val="100000"/>
              </a:lnSpc>
              <a:spcBef>
                <a:spcPts val="0"/>
              </a:spcBef>
              <a:spcAft>
                <a:spcPts val="0"/>
              </a:spcAft>
              <a:buFont typeface="+mj-lt"/>
              <a:buNone/>
              <a:defRPr sz="1000" b="0">
                <a:solidFill>
                  <a:schemeClr val="tx1"/>
                </a:solidFill>
                <a:latin typeface="+mn-lt"/>
              </a:defRPr>
            </a:lvl1pPr>
            <a:lvl2pPr marL="0" indent="0">
              <a:lnSpc>
                <a:spcPct val="100000"/>
              </a:lnSpc>
              <a:spcBef>
                <a:spcPts val="0"/>
              </a:spcBef>
              <a:spcAft>
                <a:spcPts val="0"/>
              </a:spcAft>
              <a:buFont typeface="+mj-lt"/>
              <a:buNone/>
              <a:defRPr sz="1000" b="0">
                <a:solidFill>
                  <a:schemeClr val="tx1"/>
                </a:solidFill>
                <a:latin typeface="+mn-lt"/>
              </a:defRPr>
            </a:lvl2pPr>
            <a:lvl3pPr marL="0" indent="0">
              <a:lnSpc>
                <a:spcPct val="100000"/>
              </a:lnSpc>
              <a:spcBef>
                <a:spcPts val="0"/>
              </a:spcBef>
              <a:spcAft>
                <a:spcPts val="0"/>
              </a:spcAft>
              <a:buFont typeface="+mj-lt"/>
              <a:buNone/>
              <a:defRPr sz="1000" b="0">
                <a:solidFill>
                  <a:schemeClr val="tx1"/>
                </a:solidFill>
                <a:latin typeface="+mn-lt"/>
              </a:defRPr>
            </a:lvl3pPr>
            <a:lvl4pPr marL="0" indent="0">
              <a:lnSpc>
                <a:spcPct val="100000"/>
              </a:lnSpc>
              <a:spcBef>
                <a:spcPts val="0"/>
              </a:spcBef>
              <a:spcAft>
                <a:spcPts val="0"/>
              </a:spcAft>
              <a:buFont typeface="+mj-lt"/>
              <a:buNone/>
              <a:defRPr sz="1000" b="0">
                <a:solidFill>
                  <a:schemeClr val="tx1"/>
                </a:solidFill>
                <a:latin typeface="+mn-lt"/>
              </a:defRPr>
            </a:lvl4pPr>
            <a:lvl5pPr marL="0" indent="0">
              <a:lnSpc>
                <a:spcPct val="100000"/>
              </a:lnSpc>
              <a:spcBef>
                <a:spcPts val="0"/>
              </a:spcBef>
              <a:spcAft>
                <a:spcPts val="0"/>
              </a:spcAft>
              <a:buFont typeface="+mj-lt"/>
              <a:buNone/>
              <a:defRPr sz="1000" b="0">
                <a:solidFill>
                  <a:schemeClr val="tx1"/>
                </a:solidFill>
                <a:latin typeface="+mn-lt"/>
              </a:defRPr>
            </a:lvl5pPr>
            <a:lvl6pPr marL="0" indent="0">
              <a:lnSpc>
                <a:spcPct val="100000"/>
              </a:lnSpc>
              <a:spcBef>
                <a:spcPts val="0"/>
              </a:spcBef>
              <a:spcAft>
                <a:spcPts val="0"/>
              </a:spcAft>
              <a:buFont typeface="+mj-lt"/>
              <a:buNone/>
              <a:defRPr sz="1000" b="0">
                <a:solidFill>
                  <a:schemeClr val="tx1"/>
                </a:solidFill>
                <a:latin typeface="+mn-lt"/>
              </a:defRPr>
            </a:lvl6pPr>
            <a:lvl7pPr marL="0" indent="0">
              <a:lnSpc>
                <a:spcPct val="100000"/>
              </a:lnSpc>
              <a:spcBef>
                <a:spcPts val="0"/>
              </a:spcBef>
              <a:spcAft>
                <a:spcPts val="0"/>
              </a:spcAft>
              <a:buFont typeface="+mj-lt"/>
              <a:buNone/>
              <a:defRPr sz="1000" b="0">
                <a:solidFill>
                  <a:schemeClr val="tx1"/>
                </a:solidFill>
                <a:latin typeface="+mn-lt"/>
              </a:defRPr>
            </a:lvl7pPr>
            <a:lvl8pPr marL="0" indent="0">
              <a:lnSpc>
                <a:spcPct val="100000"/>
              </a:lnSpc>
              <a:spcBef>
                <a:spcPts val="0"/>
              </a:spcBef>
              <a:spcAft>
                <a:spcPts val="0"/>
              </a:spcAft>
              <a:buFont typeface="+mj-lt"/>
              <a:buNone/>
              <a:defRPr sz="1000" b="0">
                <a:solidFill>
                  <a:schemeClr val="tx1"/>
                </a:solidFill>
                <a:latin typeface="+mn-lt"/>
              </a:defRPr>
            </a:lvl8pPr>
            <a:lvl9pPr marL="0" indent="0">
              <a:lnSpc>
                <a:spcPct val="100000"/>
              </a:lnSpc>
              <a:spcBef>
                <a:spcPts val="0"/>
              </a:spcBef>
              <a:spcAft>
                <a:spcPts val="0"/>
              </a:spcAft>
              <a:buFont typeface="+mj-lt"/>
              <a:buNone/>
              <a:defRPr sz="1000" b="0">
                <a:solidFill>
                  <a:schemeClr val="tx1"/>
                </a:solidFill>
                <a:latin typeface="+mn-lt"/>
              </a:defRPr>
            </a:lvl9pPr>
          </a:lstStyle>
          <a:p>
            <a:pPr lvl="0"/>
            <a:r>
              <a:rPr lang="de-DE" dirty="0"/>
              <a:t>PLATZHALTER INSTITUTS-LOGO über den Button Bild einfügen Logo laden </a:t>
            </a:r>
          </a:p>
        </p:txBody>
      </p:sp>
      <p:sp>
        <p:nvSpPr>
          <p:cNvPr id="18" name="Inhaltsplatzhalter 2">
            <a:extLst>
              <a:ext uri="{FF2B5EF4-FFF2-40B4-BE49-F238E27FC236}">
                <a16:creationId xmlns:a16="http://schemas.microsoft.com/office/drawing/2014/main" id="{7F6DD6DB-E8DB-458C-A016-4DF2CA366646}"/>
              </a:ext>
            </a:extLst>
          </p:cNvPr>
          <p:cNvSpPr>
            <a:spLocks noGrp="1"/>
          </p:cNvSpPr>
          <p:nvPr>
            <p:ph idx="17" hasCustomPrompt="1"/>
          </p:nvPr>
        </p:nvSpPr>
        <p:spPr>
          <a:xfrm>
            <a:off x="3360000" y="304709"/>
            <a:ext cx="2784000" cy="698400"/>
          </a:xfrm>
        </p:spPr>
        <p:txBody>
          <a:bodyPr/>
          <a:lstStyle>
            <a:lvl1pPr marL="0" indent="0">
              <a:lnSpc>
                <a:spcPct val="100000"/>
              </a:lnSpc>
              <a:spcBef>
                <a:spcPts val="0"/>
              </a:spcBef>
              <a:spcAft>
                <a:spcPts val="0"/>
              </a:spcAft>
              <a:buFont typeface="+mj-lt"/>
              <a:buNone/>
              <a:defRPr sz="1000" b="0">
                <a:solidFill>
                  <a:schemeClr val="tx1"/>
                </a:solidFill>
                <a:latin typeface="+mn-lt"/>
              </a:defRPr>
            </a:lvl1pPr>
            <a:lvl2pPr marL="0" indent="0">
              <a:lnSpc>
                <a:spcPct val="100000"/>
              </a:lnSpc>
              <a:spcBef>
                <a:spcPts val="0"/>
              </a:spcBef>
              <a:spcAft>
                <a:spcPts val="0"/>
              </a:spcAft>
              <a:buFont typeface="+mj-lt"/>
              <a:buNone/>
              <a:defRPr sz="1000" b="0">
                <a:solidFill>
                  <a:schemeClr val="tx1"/>
                </a:solidFill>
                <a:latin typeface="+mn-lt"/>
              </a:defRPr>
            </a:lvl2pPr>
            <a:lvl3pPr marL="0" indent="0">
              <a:lnSpc>
                <a:spcPct val="100000"/>
              </a:lnSpc>
              <a:spcBef>
                <a:spcPts val="0"/>
              </a:spcBef>
              <a:spcAft>
                <a:spcPts val="0"/>
              </a:spcAft>
              <a:buFont typeface="+mj-lt"/>
              <a:buNone/>
              <a:defRPr sz="1000" b="0">
                <a:solidFill>
                  <a:schemeClr val="tx1"/>
                </a:solidFill>
                <a:latin typeface="+mn-lt"/>
              </a:defRPr>
            </a:lvl3pPr>
            <a:lvl4pPr marL="0" indent="0">
              <a:lnSpc>
                <a:spcPct val="100000"/>
              </a:lnSpc>
              <a:spcBef>
                <a:spcPts val="0"/>
              </a:spcBef>
              <a:spcAft>
                <a:spcPts val="0"/>
              </a:spcAft>
              <a:buFont typeface="+mj-lt"/>
              <a:buNone/>
              <a:defRPr sz="1000" b="0">
                <a:solidFill>
                  <a:schemeClr val="tx1"/>
                </a:solidFill>
                <a:latin typeface="+mn-lt"/>
              </a:defRPr>
            </a:lvl4pPr>
            <a:lvl5pPr marL="0" indent="0">
              <a:lnSpc>
                <a:spcPct val="100000"/>
              </a:lnSpc>
              <a:spcBef>
                <a:spcPts val="0"/>
              </a:spcBef>
              <a:spcAft>
                <a:spcPts val="0"/>
              </a:spcAft>
              <a:buFont typeface="+mj-lt"/>
              <a:buNone/>
              <a:defRPr sz="1000" b="0">
                <a:solidFill>
                  <a:schemeClr val="tx1"/>
                </a:solidFill>
                <a:latin typeface="+mn-lt"/>
              </a:defRPr>
            </a:lvl5pPr>
            <a:lvl6pPr marL="0" indent="0">
              <a:lnSpc>
                <a:spcPct val="100000"/>
              </a:lnSpc>
              <a:spcBef>
                <a:spcPts val="0"/>
              </a:spcBef>
              <a:spcAft>
                <a:spcPts val="0"/>
              </a:spcAft>
              <a:buFont typeface="+mj-lt"/>
              <a:buNone/>
              <a:defRPr sz="1000" b="0">
                <a:solidFill>
                  <a:schemeClr val="tx1"/>
                </a:solidFill>
                <a:latin typeface="+mn-lt"/>
              </a:defRPr>
            </a:lvl6pPr>
            <a:lvl7pPr marL="0" indent="0">
              <a:lnSpc>
                <a:spcPct val="100000"/>
              </a:lnSpc>
              <a:spcBef>
                <a:spcPts val="0"/>
              </a:spcBef>
              <a:spcAft>
                <a:spcPts val="0"/>
              </a:spcAft>
              <a:buFont typeface="+mj-lt"/>
              <a:buNone/>
              <a:defRPr sz="1000" b="0">
                <a:solidFill>
                  <a:schemeClr val="tx1"/>
                </a:solidFill>
                <a:latin typeface="+mn-lt"/>
              </a:defRPr>
            </a:lvl7pPr>
            <a:lvl8pPr marL="0" indent="0">
              <a:lnSpc>
                <a:spcPct val="100000"/>
              </a:lnSpc>
              <a:spcBef>
                <a:spcPts val="0"/>
              </a:spcBef>
              <a:spcAft>
                <a:spcPts val="0"/>
              </a:spcAft>
              <a:buFont typeface="+mj-lt"/>
              <a:buNone/>
              <a:defRPr sz="1000" b="0">
                <a:solidFill>
                  <a:schemeClr val="tx1"/>
                </a:solidFill>
                <a:latin typeface="+mn-lt"/>
              </a:defRPr>
            </a:lvl8pPr>
            <a:lvl9pPr marL="0" indent="0">
              <a:lnSpc>
                <a:spcPct val="100000"/>
              </a:lnSpc>
              <a:spcBef>
                <a:spcPts val="0"/>
              </a:spcBef>
              <a:spcAft>
                <a:spcPts val="0"/>
              </a:spcAft>
              <a:buFont typeface="+mj-lt"/>
              <a:buNone/>
              <a:defRPr sz="1000" b="0">
                <a:solidFill>
                  <a:schemeClr val="tx1"/>
                </a:solidFill>
                <a:latin typeface="+mn-lt"/>
              </a:defRPr>
            </a:lvl9pPr>
          </a:lstStyle>
          <a:p>
            <a:pPr lvl="0"/>
            <a:r>
              <a:rPr lang="de-DE" dirty="0"/>
              <a:t>PLATZHALTER INSTITUTS-LOGO über den Button Bild einfügen Logo laden </a:t>
            </a:r>
          </a:p>
        </p:txBody>
      </p:sp>
      <p:sp>
        <p:nvSpPr>
          <p:cNvPr id="19" name="Foliennummernplatzhalter 11">
            <a:extLst>
              <a:ext uri="{FF2B5EF4-FFF2-40B4-BE49-F238E27FC236}">
                <a16:creationId xmlns:a16="http://schemas.microsoft.com/office/drawing/2014/main" id="{3259EEB4-FAAA-4077-B10F-E0E593FD4F8E}"/>
              </a:ext>
            </a:extLst>
          </p:cNvPr>
          <p:cNvSpPr>
            <a:spLocks noGrp="1"/>
          </p:cNvSpPr>
          <p:nvPr>
            <p:ph type="sldNum" sz="quarter" idx="18"/>
          </p:nvPr>
        </p:nvSpPr>
        <p:spPr>
          <a:xfrm>
            <a:off x="9883774" y="6984000"/>
            <a:ext cx="1899711" cy="216000"/>
          </a:xfrm>
        </p:spPr>
        <p:txBody>
          <a:bodyPr/>
          <a:lstStyle/>
          <a:p>
            <a:fld id="{FA7C00F7-E17D-FA43-ACBD-36D72562E0C2}" type="slidenum">
              <a:rPr lang="de-DE" smtClean="0"/>
              <a:t>‹Nr.›</a:t>
            </a:fld>
            <a:endParaRPr lang="de-DE"/>
          </a:p>
        </p:txBody>
      </p:sp>
    </p:spTree>
    <p:extLst>
      <p:ext uri="{BB962C8B-B14F-4D97-AF65-F5344CB8AC3E}">
        <p14:creationId xmlns:p14="http://schemas.microsoft.com/office/powerpoint/2010/main" val="364585885"/>
      </p:ext>
    </p:extLst>
  </p:cSld>
  <p:clrMapOvr>
    <a:masterClrMapping/>
  </p:clrMapOvr>
  <p:extLst>
    <p:ext uri="{DCECCB84-F9BA-43D5-87BE-67443E8EF086}">
      <p15:sldGuideLst xmlns:p15="http://schemas.microsoft.com/office/powerpoint/2012/main">
        <p15:guide id="1" orient="horz" pos="2631">
          <p15:clr>
            <a:srgbClr val="FBAE40"/>
          </p15:clr>
        </p15:guide>
        <p15:guide id="2" orient="horz" pos="786">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Titel mit Bild INSTITUTS-LOGO">
    <p:spTree>
      <p:nvGrpSpPr>
        <p:cNvPr id="1" name=""/>
        <p:cNvGrpSpPr/>
        <p:nvPr/>
      </p:nvGrpSpPr>
      <p:grpSpPr>
        <a:xfrm>
          <a:off x="0" y="0"/>
          <a:ext cx="0" cy="0"/>
          <a:chOff x="0" y="0"/>
          <a:chExt cx="0" cy="0"/>
        </a:xfrm>
      </p:grpSpPr>
      <p:sp>
        <p:nvSpPr>
          <p:cNvPr id="16" name="Bildplatzhalter 2"/>
          <p:cNvSpPr>
            <a:spLocks noGrp="1"/>
          </p:cNvSpPr>
          <p:nvPr>
            <p:ph type="pic" idx="15" hasCustomPrompt="1"/>
          </p:nvPr>
        </p:nvSpPr>
        <p:spPr>
          <a:xfrm>
            <a:off x="0" y="1247779"/>
            <a:ext cx="12192000" cy="5610225"/>
          </a:xfrm>
          <a:noFill/>
        </p:spPr>
        <p:txBody>
          <a:bodyPr/>
          <a:lstStyle>
            <a:lvl1pPr marL="0" indent="0" algn="ctr">
              <a:buNone/>
              <a:defRPr sz="1999" b="1">
                <a:solidFill>
                  <a:schemeClr val="tx1"/>
                </a:solidFill>
                <a:latin typeface="+mj-lt"/>
              </a:defRPr>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br>
              <a:rPr lang="de-DE" dirty="0"/>
            </a:br>
            <a:br>
              <a:rPr lang="de-DE" dirty="0"/>
            </a:br>
            <a:br>
              <a:rPr lang="de-DE" dirty="0"/>
            </a:br>
            <a:r>
              <a:rPr lang="de-DE" dirty="0"/>
              <a:t>Bild einfügen</a:t>
            </a:r>
          </a:p>
        </p:txBody>
      </p:sp>
      <p:sp>
        <p:nvSpPr>
          <p:cNvPr id="2" name="Titel 1"/>
          <p:cNvSpPr>
            <a:spLocks noGrp="1"/>
          </p:cNvSpPr>
          <p:nvPr>
            <p:ph type="ctrTitle" hasCustomPrompt="1"/>
          </p:nvPr>
        </p:nvSpPr>
        <p:spPr>
          <a:xfrm>
            <a:off x="0" y="4176717"/>
            <a:ext cx="12192000" cy="2681286"/>
          </a:xfrm>
          <a:blipFill>
            <a:blip r:embed="rId2"/>
            <a:stretch>
              <a:fillRect/>
            </a:stretch>
          </a:blipFill>
        </p:spPr>
        <p:txBody>
          <a:bodyPr lIns="1386000" tIns="626400" rIns="612000" anchor="t" anchorCtr="0"/>
          <a:lstStyle>
            <a:lvl1pPr algn="l">
              <a:lnSpc>
                <a:spcPct val="82000"/>
              </a:lnSpc>
              <a:defRPr sz="5030" spc="200" baseline="0">
                <a:solidFill>
                  <a:schemeClr val="bg1"/>
                </a:solidFill>
              </a:defRPr>
            </a:lvl1pPr>
          </a:lstStyle>
          <a:p>
            <a:r>
              <a:rPr lang="de-DE" dirty="0"/>
              <a:t>Titel der Präsentation</a:t>
            </a:r>
          </a:p>
        </p:txBody>
      </p:sp>
      <p:sp>
        <p:nvSpPr>
          <p:cNvPr id="4" name="Datumsplatzhalter 3"/>
          <p:cNvSpPr>
            <a:spLocks noGrp="1"/>
          </p:cNvSpPr>
          <p:nvPr>
            <p:ph type="dt" sz="half" idx="10"/>
          </p:nvPr>
        </p:nvSpPr>
        <p:spPr>
          <a:xfrm>
            <a:off x="406401" y="-359999"/>
            <a:ext cx="7375299" cy="252000"/>
          </a:xfrm>
        </p:spPr>
        <p:txBody>
          <a:bodyPr/>
          <a:lstStyle>
            <a:lvl1pPr>
              <a:defRPr sz="1420" spc="60" baseline="0">
                <a:solidFill>
                  <a:schemeClr val="tx1"/>
                </a:solidFill>
              </a:defRPr>
            </a:lvl1pPr>
          </a:lstStyle>
          <a:p>
            <a:r>
              <a:rPr lang="de-DE"/>
              <a:t>Campus Sontheim</a:t>
            </a:r>
            <a:endParaRPr lang="de-DE" dirty="0"/>
          </a:p>
        </p:txBody>
      </p:sp>
      <p:sp>
        <p:nvSpPr>
          <p:cNvPr id="5" name="Fußzeilenplatzhalter 4"/>
          <p:cNvSpPr>
            <a:spLocks noGrp="1"/>
          </p:cNvSpPr>
          <p:nvPr>
            <p:ph type="ftr" sz="quarter" idx="11"/>
          </p:nvPr>
        </p:nvSpPr>
        <p:spPr>
          <a:xfrm>
            <a:off x="1386000" y="6372000"/>
            <a:ext cx="10397484" cy="252000"/>
          </a:xfrm>
        </p:spPr>
        <p:txBody>
          <a:bodyPr/>
          <a:lstStyle>
            <a:lvl1pPr>
              <a:defRPr sz="1300" b="1" spc="60" baseline="0">
                <a:solidFill>
                  <a:schemeClr val="bg1"/>
                </a:solidFill>
                <a:latin typeface="+mj-lt"/>
              </a:defRPr>
            </a:lvl1pPr>
          </a:lstStyle>
          <a:p>
            <a:r>
              <a:rPr lang="de-DE"/>
              <a:t>Präsentation Fachbeirat, Prof. Dr.-Ing. Nicolaj Stache</a:t>
            </a:r>
            <a:endParaRPr lang="de-DE" dirty="0"/>
          </a:p>
        </p:txBody>
      </p:sp>
      <p:grpSp>
        <p:nvGrpSpPr>
          <p:cNvPr id="27" name="Regieanweisungen"/>
          <p:cNvGrpSpPr/>
          <p:nvPr userDrawn="1"/>
        </p:nvGrpSpPr>
        <p:grpSpPr>
          <a:xfrm>
            <a:off x="406400" y="-468000"/>
            <a:ext cx="14521600" cy="7668001"/>
            <a:chOff x="304800" y="-468000"/>
            <a:chExt cx="10891200" cy="7668000"/>
          </a:xfrm>
        </p:grpSpPr>
        <p:sp>
          <p:nvSpPr>
            <p:cNvPr id="28"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29"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30"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36" name="Fußzeile"/>
            <p:cNvSpPr txBox="1"/>
            <p:nvPr userDrawn="1"/>
          </p:nvSpPr>
          <p:spPr>
            <a:xfrm rot="10800000" flipH="1" flipV="1">
              <a:off x="304800" y="6984000"/>
              <a:ext cx="5531475"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grpSp>
      <p:pic>
        <p:nvPicPr>
          <p:cNvPr id="21" name="Logo HHN">
            <a:extLst>
              <a:ext uri="{FF2B5EF4-FFF2-40B4-BE49-F238E27FC236}">
                <a16:creationId xmlns:a16="http://schemas.microsoft.com/office/drawing/2014/main" id="{3E29E0E6-E9A4-45BD-AC05-6A30C96DF27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717084" y="305319"/>
            <a:ext cx="2066400" cy="697790"/>
          </a:xfrm>
          <a:prstGeom prst="rect">
            <a:avLst/>
          </a:prstGeom>
        </p:spPr>
      </p:pic>
      <p:sp>
        <p:nvSpPr>
          <p:cNvPr id="24" name="Vertikaler Textplatzhalter 2">
            <a:extLst>
              <a:ext uri="{FF2B5EF4-FFF2-40B4-BE49-F238E27FC236}">
                <a16:creationId xmlns:a16="http://schemas.microsoft.com/office/drawing/2014/main" id="{F57B46E9-4640-4F5B-9593-5773681046DA}"/>
              </a:ext>
            </a:extLst>
          </p:cNvPr>
          <p:cNvSpPr>
            <a:spLocks noGrp="1" noChangeAspect="1"/>
          </p:cNvSpPr>
          <p:nvPr>
            <p:ph type="body" orient="vert" idx="20" hasCustomPrompt="1"/>
          </p:nvPr>
        </p:nvSpPr>
        <p:spPr>
          <a:xfrm>
            <a:off x="1026000" y="4914406"/>
            <a:ext cx="180000" cy="288000"/>
          </a:xfrm>
          <a:blipFill>
            <a:blip r:embed="rId4"/>
            <a:stretch>
              <a:fillRect/>
            </a:stretch>
          </a:blipFill>
        </p:spPr>
        <p:txBody>
          <a:bodyPr vert="horz" wrap="none" rIns="2376000"/>
          <a:lstStyle>
            <a:lvl1pPr marL="0" indent="0" algn="r">
              <a:lnSpc>
                <a:spcPct val="100000"/>
              </a:lnSpc>
              <a:spcBef>
                <a:spcPts val="0"/>
              </a:spcBef>
              <a:spcAft>
                <a:spcPts val="0"/>
              </a:spcAft>
              <a:buFont typeface="Arial" panose="020B0604020202020204" pitchFamily="34" charset="0"/>
              <a:buNone/>
              <a:defRPr sz="1000" b="1" cap="all" baseline="0">
                <a:solidFill>
                  <a:schemeClr val="tx1"/>
                </a:solidFill>
                <a:latin typeface="+mj-lt"/>
              </a:defRPr>
            </a:lvl1pPr>
            <a:lvl2pPr marL="0" indent="0" algn="r">
              <a:lnSpc>
                <a:spcPct val="100000"/>
              </a:lnSpc>
              <a:spcBef>
                <a:spcPts val="0"/>
              </a:spcBef>
              <a:spcAft>
                <a:spcPts val="0"/>
              </a:spcAft>
              <a:buNone/>
              <a:defRPr sz="1000" b="1" cap="all">
                <a:solidFill>
                  <a:schemeClr val="tx1"/>
                </a:solidFill>
                <a:latin typeface="+mj-lt"/>
              </a:defRPr>
            </a:lvl2pPr>
            <a:lvl3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3pPr>
            <a:lvl4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4pPr>
            <a:lvl5pPr marL="0" indent="0" algn="r">
              <a:lnSpc>
                <a:spcPct val="100000"/>
              </a:lnSpc>
              <a:spcBef>
                <a:spcPts val="0"/>
              </a:spcBef>
              <a:spcAft>
                <a:spcPts val="0"/>
              </a:spcAft>
              <a:buNone/>
              <a:defRPr sz="1000" b="1" cap="all">
                <a:solidFill>
                  <a:schemeClr val="tx1"/>
                </a:solidFill>
                <a:latin typeface="+mj-lt"/>
              </a:defRPr>
            </a:lvl5pPr>
            <a:lvl6pPr marL="0" indent="0" algn="r">
              <a:lnSpc>
                <a:spcPct val="100000"/>
              </a:lnSpc>
              <a:spcBef>
                <a:spcPts val="0"/>
              </a:spcBef>
              <a:spcAft>
                <a:spcPts val="0"/>
              </a:spcAft>
              <a:buNone/>
              <a:defRPr sz="1000" b="1" cap="all">
                <a:solidFill>
                  <a:schemeClr val="tx1"/>
                </a:solidFill>
                <a:latin typeface="+mj-lt"/>
              </a:defRPr>
            </a:lvl6pPr>
            <a:lvl7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7pPr>
            <a:lvl8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8pPr>
            <a:lvl9pPr marL="0" indent="0" algn="r">
              <a:lnSpc>
                <a:spcPct val="100000"/>
              </a:lnSpc>
              <a:spcBef>
                <a:spcPts val="0"/>
              </a:spcBef>
              <a:spcAft>
                <a:spcPts val="0"/>
              </a:spcAft>
              <a:buFont typeface="Arial" panose="020B0604020202020204" pitchFamily="34" charset="0"/>
              <a:buNone/>
              <a:defRPr sz="1000" b="1" cap="all">
                <a:solidFill>
                  <a:schemeClr val="tx1"/>
                </a:solidFill>
                <a:latin typeface="+mj-lt"/>
              </a:defRPr>
            </a:lvl9pPr>
          </a:lstStyle>
          <a:p>
            <a:pPr lvl="0"/>
            <a:r>
              <a:rPr lang="de-DE" dirty="0"/>
              <a:t>Bitte nicht</a:t>
            </a:r>
            <a:br>
              <a:rPr lang="de-DE" dirty="0"/>
            </a:br>
            <a:r>
              <a:rPr lang="de-DE" dirty="0"/>
              <a:t>verschieben</a:t>
            </a:r>
          </a:p>
        </p:txBody>
      </p:sp>
      <p:sp>
        <p:nvSpPr>
          <p:cNvPr id="17" name="Inhaltsplatzhalter 2">
            <a:extLst>
              <a:ext uri="{FF2B5EF4-FFF2-40B4-BE49-F238E27FC236}">
                <a16:creationId xmlns:a16="http://schemas.microsoft.com/office/drawing/2014/main" id="{54A18A00-C4DE-4EFB-897C-5FA7DAA4A4DC}"/>
              </a:ext>
            </a:extLst>
          </p:cNvPr>
          <p:cNvSpPr>
            <a:spLocks noGrp="1"/>
          </p:cNvSpPr>
          <p:nvPr>
            <p:ph idx="16" hasCustomPrompt="1"/>
          </p:nvPr>
        </p:nvSpPr>
        <p:spPr>
          <a:xfrm>
            <a:off x="407200" y="305319"/>
            <a:ext cx="2088000" cy="698400"/>
          </a:xfrm>
        </p:spPr>
        <p:txBody>
          <a:bodyPr/>
          <a:lstStyle>
            <a:lvl1pPr marL="0" indent="0">
              <a:lnSpc>
                <a:spcPct val="100000"/>
              </a:lnSpc>
              <a:spcBef>
                <a:spcPts val="0"/>
              </a:spcBef>
              <a:spcAft>
                <a:spcPts val="0"/>
              </a:spcAft>
              <a:buFont typeface="+mj-lt"/>
              <a:buNone/>
              <a:defRPr sz="1000" b="0">
                <a:solidFill>
                  <a:schemeClr val="tx1"/>
                </a:solidFill>
                <a:latin typeface="+mn-lt"/>
              </a:defRPr>
            </a:lvl1pPr>
            <a:lvl2pPr marL="0" indent="0">
              <a:lnSpc>
                <a:spcPct val="100000"/>
              </a:lnSpc>
              <a:spcBef>
                <a:spcPts val="0"/>
              </a:spcBef>
              <a:spcAft>
                <a:spcPts val="0"/>
              </a:spcAft>
              <a:buFont typeface="+mj-lt"/>
              <a:buNone/>
              <a:defRPr sz="1000" b="0">
                <a:solidFill>
                  <a:schemeClr val="tx1"/>
                </a:solidFill>
                <a:latin typeface="+mn-lt"/>
              </a:defRPr>
            </a:lvl2pPr>
            <a:lvl3pPr marL="0" indent="0">
              <a:lnSpc>
                <a:spcPct val="100000"/>
              </a:lnSpc>
              <a:spcBef>
                <a:spcPts val="0"/>
              </a:spcBef>
              <a:spcAft>
                <a:spcPts val="0"/>
              </a:spcAft>
              <a:buFont typeface="+mj-lt"/>
              <a:buNone/>
              <a:defRPr sz="1000" b="0">
                <a:solidFill>
                  <a:schemeClr val="tx1"/>
                </a:solidFill>
                <a:latin typeface="+mn-lt"/>
              </a:defRPr>
            </a:lvl3pPr>
            <a:lvl4pPr marL="0" indent="0">
              <a:lnSpc>
                <a:spcPct val="100000"/>
              </a:lnSpc>
              <a:spcBef>
                <a:spcPts val="0"/>
              </a:spcBef>
              <a:spcAft>
                <a:spcPts val="0"/>
              </a:spcAft>
              <a:buFont typeface="+mj-lt"/>
              <a:buNone/>
              <a:defRPr sz="1000" b="0">
                <a:solidFill>
                  <a:schemeClr val="tx1"/>
                </a:solidFill>
                <a:latin typeface="+mn-lt"/>
              </a:defRPr>
            </a:lvl4pPr>
            <a:lvl5pPr marL="0" indent="0">
              <a:lnSpc>
                <a:spcPct val="100000"/>
              </a:lnSpc>
              <a:spcBef>
                <a:spcPts val="0"/>
              </a:spcBef>
              <a:spcAft>
                <a:spcPts val="0"/>
              </a:spcAft>
              <a:buFont typeface="+mj-lt"/>
              <a:buNone/>
              <a:defRPr sz="1000" b="0">
                <a:solidFill>
                  <a:schemeClr val="tx1"/>
                </a:solidFill>
                <a:latin typeface="+mn-lt"/>
              </a:defRPr>
            </a:lvl5pPr>
            <a:lvl6pPr marL="0" indent="0">
              <a:lnSpc>
                <a:spcPct val="100000"/>
              </a:lnSpc>
              <a:spcBef>
                <a:spcPts val="0"/>
              </a:spcBef>
              <a:spcAft>
                <a:spcPts val="0"/>
              </a:spcAft>
              <a:buFont typeface="+mj-lt"/>
              <a:buNone/>
              <a:defRPr sz="1000" b="0">
                <a:solidFill>
                  <a:schemeClr val="tx1"/>
                </a:solidFill>
                <a:latin typeface="+mn-lt"/>
              </a:defRPr>
            </a:lvl6pPr>
            <a:lvl7pPr marL="0" indent="0">
              <a:lnSpc>
                <a:spcPct val="100000"/>
              </a:lnSpc>
              <a:spcBef>
                <a:spcPts val="0"/>
              </a:spcBef>
              <a:spcAft>
                <a:spcPts val="0"/>
              </a:spcAft>
              <a:buFont typeface="+mj-lt"/>
              <a:buNone/>
              <a:defRPr sz="1000" b="0">
                <a:solidFill>
                  <a:schemeClr val="tx1"/>
                </a:solidFill>
                <a:latin typeface="+mn-lt"/>
              </a:defRPr>
            </a:lvl7pPr>
            <a:lvl8pPr marL="0" indent="0">
              <a:lnSpc>
                <a:spcPct val="100000"/>
              </a:lnSpc>
              <a:spcBef>
                <a:spcPts val="0"/>
              </a:spcBef>
              <a:spcAft>
                <a:spcPts val="0"/>
              </a:spcAft>
              <a:buFont typeface="+mj-lt"/>
              <a:buNone/>
              <a:defRPr sz="1000" b="0">
                <a:solidFill>
                  <a:schemeClr val="tx1"/>
                </a:solidFill>
                <a:latin typeface="+mn-lt"/>
              </a:defRPr>
            </a:lvl8pPr>
            <a:lvl9pPr marL="0" indent="0">
              <a:lnSpc>
                <a:spcPct val="100000"/>
              </a:lnSpc>
              <a:spcBef>
                <a:spcPts val="0"/>
              </a:spcBef>
              <a:spcAft>
                <a:spcPts val="0"/>
              </a:spcAft>
              <a:buFont typeface="+mj-lt"/>
              <a:buNone/>
              <a:defRPr sz="1000" b="0">
                <a:solidFill>
                  <a:schemeClr val="tx1"/>
                </a:solidFill>
                <a:latin typeface="+mn-lt"/>
              </a:defRPr>
            </a:lvl9pPr>
          </a:lstStyle>
          <a:p>
            <a:pPr lvl="0"/>
            <a:r>
              <a:rPr lang="de-DE" dirty="0"/>
              <a:t>PLATZHALTER INSTITUTS-LOGO über den Button Bild einfügen Logo laden </a:t>
            </a:r>
          </a:p>
        </p:txBody>
      </p:sp>
      <p:sp>
        <p:nvSpPr>
          <p:cNvPr id="18" name="Inhaltsplatzhalter 2">
            <a:extLst>
              <a:ext uri="{FF2B5EF4-FFF2-40B4-BE49-F238E27FC236}">
                <a16:creationId xmlns:a16="http://schemas.microsoft.com/office/drawing/2014/main" id="{4BA0EB51-026E-42B4-8C5C-5B7C35506F20}"/>
              </a:ext>
            </a:extLst>
          </p:cNvPr>
          <p:cNvSpPr>
            <a:spLocks noGrp="1"/>
          </p:cNvSpPr>
          <p:nvPr>
            <p:ph idx="17" hasCustomPrompt="1"/>
          </p:nvPr>
        </p:nvSpPr>
        <p:spPr>
          <a:xfrm>
            <a:off x="2622400" y="304709"/>
            <a:ext cx="2088000" cy="698400"/>
          </a:xfrm>
        </p:spPr>
        <p:txBody>
          <a:bodyPr/>
          <a:lstStyle>
            <a:lvl1pPr marL="0" indent="0">
              <a:lnSpc>
                <a:spcPct val="100000"/>
              </a:lnSpc>
              <a:spcBef>
                <a:spcPts val="0"/>
              </a:spcBef>
              <a:spcAft>
                <a:spcPts val="0"/>
              </a:spcAft>
              <a:buFont typeface="+mj-lt"/>
              <a:buNone/>
              <a:defRPr sz="1000" b="0">
                <a:solidFill>
                  <a:schemeClr val="tx1"/>
                </a:solidFill>
                <a:latin typeface="+mn-lt"/>
              </a:defRPr>
            </a:lvl1pPr>
            <a:lvl2pPr marL="0" indent="0">
              <a:lnSpc>
                <a:spcPct val="100000"/>
              </a:lnSpc>
              <a:spcBef>
                <a:spcPts val="0"/>
              </a:spcBef>
              <a:spcAft>
                <a:spcPts val="0"/>
              </a:spcAft>
              <a:buFont typeface="+mj-lt"/>
              <a:buNone/>
              <a:defRPr sz="1000" b="0">
                <a:solidFill>
                  <a:schemeClr val="tx1"/>
                </a:solidFill>
                <a:latin typeface="+mn-lt"/>
              </a:defRPr>
            </a:lvl2pPr>
            <a:lvl3pPr marL="0" indent="0">
              <a:lnSpc>
                <a:spcPct val="100000"/>
              </a:lnSpc>
              <a:spcBef>
                <a:spcPts val="0"/>
              </a:spcBef>
              <a:spcAft>
                <a:spcPts val="0"/>
              </a:spcAft>
              <a:buFont typeface="+mj-lt"/>
              <a:buNone/>
              <a:defRPr sz="1000" b="0">
                <a:solidFill>
                  <a:schemeClr val="tx1"/>
                </a:solidFill>
                <a:latin typeface="+mn-lt"/>
              </a:defRPr>
            </a:lvl3pPr>
            <a:lvl4pPr marL="0" indent="0">
              <a:lnSpc>
                <a:spcPct val="100000"/>
              </a:lnSpc>
              <a:spcBef>
                <a:spcPts val="0"/>
              </a:spcBef>
              <a:spcAft>
                <a:spcPts val="0"/>
              </a:spcAft>
              <a:buFont typeface="+mj-lt"/>
              <a:buNone/>
              <a:defRPr sz="1000" b="0">
                <a:solidFill>
                  <a:schemeClr val="tx1"/>
                </a:solidFill>
                <a:latin typeface="+mn-lt"/>
              </a:defRPr>
            </a:lvl4pPr>
            <a:lvl5pPr marL="0" indent="0">
              <a:lnSpc>
                <a:spcPct val="100000"/>
              </a:lnSpc>
              <a:spcBef>
                <a:spcPts val="0"/>
              </a:spcBef>
              <a:spcAft>
                <a:spcPts val="0"/>
              </a:spcAft>
              <a:buFont typeface="+mj-lt"/>
              <a:buNone/>
              <a:defRPr sz="1000" b="0">
                <a:solidFill>
                  <a:schemeClr val="tx1"/>
                </a:solidFill>
                <a:latin typeface="+mn-lt"/>
              </a:defRPr>
            </a:lvl5pPr>
            <a:lvl6pPr marL="0" indent="0">
              <a:lnSpc>
                <a:spcPct val="100000"/>
              </a:lnSpc>
              <a:spcBef>
                <a:spcPts val="0"/>
              </a:spcBef>
              <a:spcAft>
                <a:spcPts val="0"/>
              </a:spcAft>
              <a:buFont typeface="+mj-lt"/>
              <a:buNone/>
              <a:defRPr sz="1000" b="0">
                <a:solidFill>
                  <a:schemeClr val="tx1"/>
                </a:solidFill>
                <a:latin typeface="+mn-lt"/>
              </a:defRPr>
            </a:lvl6pPr>
            <a:lvl7pPr marL="0" indent="0">
              <a:lnSpc>
                <a:spcPct val="100000"/>
              </a:lnSpc>
              <a:spcBef>
                <a:spcPts val="0"/>
              </a:spcBef>
              <a:spcAft>
                <a:spcPts val="0"/>
              </a:spcAft>
              <a:buFont typeface="+mj-lt"/>
              <a:buNone/>
              <a:defRPr sz="1000" b="0">
                <a:solidFill>
                  <a:schemeClr val="tx1"/>
                </a:solidFill>
                <a:latin typeface="+mn-lt"/>
              </a:defRPr>
            </a:lvl7pPr>
            <a:lvl8pPr marL="0" indent="0">
              <a:lnSpc>
                <a:spcPct val="100000"/>
              </a:lnSpc>
              <a:spcBef>
                <a:spcPts val="0"/>
              </a:spcBef>
              <a:spcAft>
                <a:spcPts val="0"/>
              </a:spcAft>
              <a:buFont typeface="+mj-lt"/>
              <a:buNone/>
              <a:defRPr sz="1000" b="0">
                <a:solidFill>
                  <a:schemeClr val="tx1"/>
                </a:solidFill>
                <a:latin typeface="+mn-lt"/>
              </a:defRPr>
            </a:lvl8pPr>
            <a:lvl9pPr marL="0" indent="0">
              <a:lnSpc>
                <a:spcPct val="100000"/>
              </a:lnSpc>
              <a:spcBef>
                <a:spcPts val="0"/>
              </a:spcBef>
              <a:spcAft>
                <a:spcPts val="0"/>
              </a:spcAft>
              <a:buFont typeface="+mj-lt"/>
              <a:buNone/>
              <a:defRPr sz="1000" b="0">
                <a:solidFill>
                  <a:schemeClr val="tx1"/>
                </a:solidFill>
                <a:latin typeface="+mn-lt"/>
              </a:defRPr>
            </a:lvl9pPr>
          </a:lstStyle>
          <a:p>
            <a:pPr lvl="0"/>
            <a:r>
              <a:rPr lang="de-DE" dirty="0"/>
              <a:t>PLATZHALTER INSTITUTS-LOGO über den Button Bild einfügen Logo laden </a:t>
            </a:r>
          </a:p>
        </p:txBody>
      </p:sp>
      <p:sp>
        <p:nvSpPr>
          <p:cNvPr id="22" name="Foliennummernplatzhalter 10">
            <a:extLst>
              <a:ext uri="{FF2B5EF4-FFF2-40B4-BE49-F238E27FC236}">
                <a16:creationId xmlns:a16="http://schemas.microsoft.com/office/drawing/2014/main" id="{6548D90A-54FB-4C5B-81B4-F47C54D4DBDB}"/>
              </a:ext>
            </a:extLst>
          </p:cNvPr>
          <p:cNvSpPr>
            <a:spLocks noGrp="1"/>
          </p:cNvSpPr>
          <p:nvPr>
            <p:ph type="sldNum" sz="quarter" idx="12"/>
          </p:nvPr>
        </p:nvSpPr>
        <p:spPr>
          <a:xfrm>
            <a:off x="9883778" y="6984000"/>
            <a:ext cx="1899711" cy="216000"/>
          </a:xfrm>
        </p:spPr>
        <p:txBody>
          <a:bodyPr/>
          <a:lstStyle>
            <a:lvl1pPr>
              <a:defRPr>
                <a:solidFill>
                  <a:schemeClr val="tx1"/>
                </a:solidFill>
              </a:defRPr>
            </a:lvl1pPr>
          </a:lstStyle>
          <a:p>
            <a:r>
              <a:rPr lang="de-DE"/>
              <a:t>|  </a:t>
            </a:r>
            <a:fld id="{E6B5151A-17C4-4431-8407-112C0160A8B6}" type="slidenum">
              <a:rPr lang="de-DE" smtClean="0"/>
              <a:pPr/>
              <a:t>‹Nr.›</a:t>
            </a:fld>
            <a:endParaRPr lang="de-DE" dirty="0"/>
          </a:p>
        </p:txBody>
      </p:sp>
    </p:spTree>
    <p:extLst>
      <p:ext uri="{BB962C8B-B14F-4D97-AF65-F5344CB8AC3E}">
        <p14:creationId xmlns:p14="http://schemas.microsoft.com/office/powerpoint/2010/main" val="1035903237"/>
      </p:ext>
    </p:extLst>
  </p:cSld>
  <p:clrMapOvr>
    <a:masterClrMapping/>
  </p:clrMapOvr>
  <p:extLst>
    <p:ext uri="{DCECCB84-F9BA-43D5-87BE-67443E8EF086}">
      <p15:sldGuideLst xmlns:p15="http://schemas.microsoft.com/office/powerpoint/2012/main">
        <p15:guide id="1" orient="horz" pos="2631">
          <p15:clr>
            <a:srgbClr val="FBAE40"/>
          </p15:clr>
        </p15:guide>
        <p15:guide id="2" orient="horz" pos="786">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pic>
        <p:nvPicPr>
          <p:cNvPr id="7" name="Hintergrund"/>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
        <p:nvSpPr>
          <p:cNvPr id="2" name="Titel 1"/>
          <p:cNvSpPr>
            <a:spLocks noGrp="1"/>
          </p:cNvSpPr>
          <p:nvPr>
            <p:ph type="ctrTitle" hasCustomPrompt="1"/>
          </p:nvPr>
        </p:nvSpPr>
        <p:spPr>
          <a:xfrm>
            <a:off x="727085" y="3768205"/>
            <a:ext cx="11056403" cy="1531425"/>
          </a:xfrm>
        </p:spPr>
        <p:txBody>
          <a:bodyPr anchor="t" anchorCtr="0"/>
          <a:lstStyle>
            <a:lvl1pPr algn="l">
              <a:lnSpc>
                <a:spcPct val="91000"/>
              </a:lnSpc>
              <a:defRPr sz="5201" spc="200" baseline="0">
                <a:solidFill>
                  <a:schemeClr val="bg1"/>
                </a:solidFill>
              </a:defRPr>
            </a:lvl1pPr>
          </a:lstStyle>
          <a:p>
            <a:r>
              <a:rPr lang="de-DE" dirty="0"/>
              <a:t>Titel der Präsentation</a:t>
            </a:r>
          </a:p>
        </p:txBody>
      </p:sp>
      <p:sp>
        <p:nvSpPr>
          <p:cNvPr id="4" name="Datumsplatzhalter 3"/>
          <p:cNvSpPr>
            <a:spLocks noGrp="1"/>
          </p:cNvSpPr>
          <p:nvPr>
            <p:ph type="dt" sz="half" idx="10"/>
          </p:nvPr>
        </p:nvSpPr>
        <p:spPr>
          <a:xfrm>
            <a:off x="406401" y="260078"/>
            <a:ext cx="7375299" cy="252000"/>
          </a:xfrm>
        </p:spPr>
        <p:txBody>
          <a:bodyPr/>
          <a:lstStyle>
            <a:lvl1pPr>
              <a:defRPr sz="1420" spc="60" baseline="0">
                <a:solidFill>
                  <a:schemeClr val="bg1"/>
                </a:solidFill>
              </a:defRPr>
            </a:lvl1pPr>
          </a:lstStyle>
          <a:p>
            <a:r>
              <a:rPr lang="de-DE"/>
              <a:t>Campus Sontheim</a:t>
            </a:r>
            <a:endParaRPr lang="de-DE" dirty="0"/>
          </a:p>
        </p:txBody>
      </p:sp>
      <p:sp>
        <p:nvSpPr>
          <p:cNvPr id="5" name="Fußzeilenplatzhalter 4"/>
          <p:cNvSpPr>
            <a:spLocks noGrp="1"/>
          </p:cNvSpPr>
          <p:nvPr>
            <p:ph type="ftr" sz="quarter" idx="11"/>
          </p:nvPr>
        </p:nvSpPr>
        <p:spPr>
          <a:xfrm>
            <a:off x="727081" y="5399999"/>
            <a:ext cx="11056403" cy="288000"/>
          </a:xfrm>
        </p:spPr>
        <p:txBody>
          <a:bodyPr/>
          <a:lstStyle>
            <a:lvl1pPr>
              <a:defRPr sz="1500" b="1" spc="80" baseline="0">
                <a:solidFill>
                  <a:schemeClr val="bg1"/>
                </a:solidFill>
                <a:latin typeface="+mj-lt"/>
              </a:defRPr>
            </a:lvl1pPr>
          </a:lstStyle>
          <a:p>
            <a:r>
              <a:rPr lang="de-DE"/>
              <a:t>Präsentation Fachbeirat, Prof. Dr.-Ing. Nicolaj Stache</a:t>
            </a:r>
            <a:endParaRPr lang="de-DE" dirty="0"/>
          </a:p>
        </p:txBody>
      </p:sp>
      <p:grpSp>
        <p:nvGrpSpPr>
          <p:cNvPr id="13" name="Regieanweisungen"/>
          <p:cNvGrpSpPr/>
          <p:nvPr userDrawn="1"/>
        </p:nvGrpSpPr>
        <p:grpSpPr>
          <a:xfrm>
            <a:off x="406400" y="-468000"/>
            <a:ext cx="14521600" cy="7668001"/>
            <a:chOff x="304800" y="-468001"/>
            <a:chExt cx="10891200" cy="7668001"/>
          </a:xfrm>
        </p:grpSpPr>
        <p:sp>
          <p:nvSpPr>
            <p:cNvPr id="14"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5"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6"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7"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18"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pic>
        <p:nvPicPr>
          <p:cNvPr id="19" name="Logo HHN">
            <a:extLst>
              <a:ext uri="{FF2B5EF4-FFF2-40B4-BE49-F238E27FC236}">
                <a16:creationId xmlns:a16="http://schemas.microsoft.com/office/drawing/2014/main" id="{89C540CF-8626-4B8A-AECD-DE59103C585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718874" y="305319"/>
            <a:ext cx="2064615" cy="697187"/>
          </a:xfrm>
          <a:prstGeom prst="rect">
            <a:avLst/>
          </a:prstGeom>
        </p:spPr>
      </p:pic>
      <p:pic>
        <p:nvPicPr>
          <p:cNvPr id="21" name="Pfeil">
            <a:extLst>
              <a:ext uri="{FF2B5EF4-FFF2-40B4-BE49-F238E27FC236}">
                <a16:creationId xmlns:a16="http://schemas.microsoft.com/office/drawing/2014/main" id="{9B7553C5-A51D-4F5E-A635-F506117CD78D}"/>
              </a:ext>
            </a:extLst>
          </p:cNvPr>
          <p:cNvPicPr preferRelativeResize="0">
            <a:picLocks/>
          </p:cNvPicPr>
          <p:nvPr userDrawn="1"/>
        </p:nvPicPr>
        <p:blipFill>
          <a:blip r:embed="rId4">
            <a:extLst>
              <a:ext uri="{28A0092B-C50C-407E-A947-70E740481C1C}">
                <a14:useLocalDpi xmlns:a14="http://schemas.microsoft.com/office/drawing/2010/main" val="0"/>
              </a:ext>
            </a:extLst>
          </a:blip>
          <a:stretch>
            <a:fillRect/>
          </a:stretch>
        </p:blipFill>
        <p:spPr>
          <a:xfrm>
            <a:off x="406800" y="3943332"/>
            <a:ext cx="180000" cy="288000"/>
          </a:xfrm>
          <a:prstGeom prst="rect">
            <a:avLst/>
          </a:prstGeom>
        </p:spPr>
      </p:pic>
      <p:sp>
        <p:nvSpPr>
          <p:cNvPr id="23" name="Foliennummernplatzhalter 10">
            <a:extLst>
              <a:ext uri="{FF2B5EF4-FFF2-40B4-BE49-F238E27FC236}">
                <a16:creationId xmlns:a16="http://schemas.microsoft.com/office/drawing/2014/main" id="{24F3020E-5E4D-4241-944A-A34A6AA4C949}"/>
              </a:ext>
            </a:extLst>
          </p:cNvPr>
          <p:cNvSpPr>
            <a:spLocks noGrp="1"/>
          </p:cNvSpPr>
          <p:nvPr>
            <p:ph type="sldNum" sz="quarter" idx="12"/>
          </p:nvPr>
        </p:nvSpPr>
        <p:spPr>
          <a:xfrm>
            <a:off x="9883778" y="6984000"/>
            <a:ext cx="1899711" cy="216000"/>
          </a:xfrm>
        </p:spPr>
        <p:txBody>
          <a:bodyPr/>
          <a:lstStyle>
            <a:lvl1pPr>
              <a:defRPr>
                <a:solidFill>
                  <a:schemeClr val="tx1"/>
                </a:solidFill>
              </a:defRPr>
            </a:lvl1pPr>
          </a:lstStyle>
          <a:p>
            <a:r>
              <a:rPr lang="de-DE"/>
              <a:t>|  </a:t>
            </a:r>
            <a:fld id="{E6B5151A-17C4-4431-8407-112C0160A8B6}" type="slidenum">
              <a:rPr lang="de-DE" smtClean="0"/>
              <a:pPr/>
              <a:t>‹Nr.›</a:t>
            </a:fld>
            <a:endParaRPr lang="de-DE" dirty="0"/>
          </a:p>
        </p:txBody>
      </p:sp>
    </p:spTree>
    <p:extLst>
      <p:ext uri="{BB962C8B-B14F-4D97-AF65-F5344CB8AC3E}">
        <p14:creationId xmlns:p14="http://schemas.microsoft.com/office/powerpoint/2010/main" val="63603991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Zwischentitel">
    <p:spTree>
      <p:nvGrpSpPr>
        <p:cNvPr id="1" name=""/>
        <p:cNvGrpSpPr/>
        <p:nvPr/>
      </p:nvGrpSpPr>
      <p:grpSpPr>
        <a:xfrm>
          <a:off x="0" y="0"/>
          <a:ext cx="0" cy="0"/>
          <a:chOff x="0" y="0"/>
          <a:chExt cx="0" cy="0"/>
        </a:xfrm>
      </p:grpSpPr>
      <p:pic>
        <p:nvPicPr>
          <p:cNvPr id="7" name="Hintergrund"/>
          <p:cNvPicPr>
            <a:picLocks noChangeAspect="1"/>
          </p:cNvPicPr>
          <p:nvPr userDrawn="1"/>
        </p:nvPicPr>
        <p:blipFill rotWithShape="1">
          <a:blip r:embed="rId2">
            <a:extLst>
              <a:ext uri="{28A0092B-C50C-407E-A947-70E740481C1C}">
                <a14:useLocalDpi xmlns:a14="http://schemas.microsoft.com/office/drawing/2010/main" val="0"/>
              </a:ext>
            </a:extLst>
          </a:blip>
          <a:srcRect t="14167"/>
          <a:stretch/>
        </p:blipFill>
        <p:spPr>
          <a:xfrm>
            <a:off x="0" y="971552"/>
            <a:ext cx="12192000" cy="5886449"/>
          </a:xfrm>
          <a:prstGeom prst="rect">
            <a:avLst/>
          </a:prstGeom>
        </p:spPr>
      </p:pic>
      <p:sp>
        <p:nvSpPr>
          <p:cNvPr id="2" name="Titel 1"/>
          <p:cNvSpPr>
            <a:spLocks noGrp="1"/>
          </p:cNvSpPr>
          <p:nvPr>
            <p:ph type="ctrTitle" hasCustomPrompt="1"/>
          </p:nvPr>
        </p:nvSpPr>
        <p:spPr>
          <a:xfrm>
            <a:off x="1530728" y="2160001"/>
            <a:ext cx="10252761" cy="1531425"/>
          </a:xfrm>
        </p:spPr>
        <p:txBody>
          <a:bodyPr anchor="t" anchorCtr="0"/>
          <a:lstStyle>
            <a:lvl1pPr algn="l">
              <a:lnSpc>
                <a:spcPct val="100000"/>
              </a:lnSpc>
              <a:defRPr sz="4800" spc="200" baseline="0">
                <a:solidFill>
                  <a:schemeClr val="bg1"/>
                </a:solidFill>
              </a:defRPr>
            </a:lvl1pPr>
          </a:lstStyle>
          <a:p>
            <a:r>
              <a:rPr lang="de-DE" dirty="0"/>
              <a:t>ZWISCHENTITEL TRENNERSEITE</a:t>
            </a:r>
          </a:p>
        </p:txBody>
      </p:sp>
      <p:sp>
        <p:nvSpPr>
          <p:cNvPr id="3" name="Datumsplatzhalter 2"/>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lvl1pPr>
              <a:defRPr>
                <a:solidFill>
                  <a:schemeClr val="bg1"/>
                </a:solidFill>
              </a:defRPr>
            </a:lvl1pPr>
          </a:lstStyle>
          <a:p>
            <a:r>
              <a:rPr lang="de-DE"/>
              <a:t>Präsentation Fachbeirat, Prof. Dr.-Ing. Nicolaj Stache</a:t>
            </a:r>
            <a:endParaRPr lang="de-DE" dirty="0"/>
          </a:p>
        </p:txBody>
      </p:sp>
      <p:sp>
        <p:nvSpPr>
          <p:cNvPr id="11" name="Foliennummernplatzhalter 10"/>
          <p:cNvSpPr>
            <a:spLocks noGrp="1"/>
          </p:cNvSpPr>
          <p:nvPr>
            <p:ph type="sldNum" sz="quarter" idx="12"/>
          </p:nvPr>
        </p:nvSpPr>
        <p:spPr/>
        <p:txBody>
          <a:bodyPr/>
          <a:lstStyle>
            <a:lvl1pPr>
              <a:defRPr>
                <a:solidFill>
                  <a:schemeClr val="bg1"/>
                </a:solidFill>
              </a:defRPr>
            </a:lvl1pPr>
          </a:lstStyle>
          <a:p>
            <a:r>
              <a:rPr lang="de-DE"/>
              <a:t>|  </a:t>
            </a:r>
            <a:fld id="{E6B5151A-17C4-4431-8407-112C0160A8B6}" type="slidenum">
              <a:rPr lang="de-DE" smtClean="0"/>
              <a:pPr/>
              <a:t>‹Nr.›</a:t>
            </a:fld>
            <a:endParaRPr lang="de-DE" dirty="0"/>
          </a:p>
        </p:txBody>
      </p:sp>
      <p:sp>
        <p:nvSpPr>
          <p:cNvPr id="13" name="Vertikaler Textplatzhalter 2"/>
          <p:cNvSpPr>
            <a:spLocks noGrp="1"/>
          </p:cNvSpPr>
          <p:nvPr>
            <p:ph type="body" orient="vert" idx="13" hasCustomPrompt="1"/>
          </p:nvPr>
        </p:nvSpPr>
        <p:spPr>
          <a:xfrm>
            <a:off x="1530728" y="3905249"/>
            <a:ext cx="10252761" cy="2338391"/>
          </a:xfrm>
        </p:spPr>
        <p:txBody>
          <a:bodyPr vert="horz"/>
          <a:lstStyle>
            <a:lvl1pPr marL="0" indent="0">
              <a:lnSpc>
                <a:spcPct val="108000"/>
              </a:lnSpc>
              <a:spcBef>
                <a:spcPts val="0"/>
              </a:spcBef>
              <a:spcAft>
                <a:spcPts val="0"/>
              </a:spcAft>
              <a:buFont typeface="Arial" panose="020B0604020202020204" pitchFamily="34" charset="0"/>
              <a:buNone/>
              <a:defRPr sz="1999" b="1">
                <a:solidFill>
                  <a:schemeClr val="bg1"/>
                </a:solidFill>
                <a:latin typeface="+mj-lt"/>
              </a:defRPr>
            </a:lvl1pPr>
            <a:lvl2pPr marL="0" indent="0">
              <a:lnSpc>
                <a:spcPct val="108000"/>
              </a:lnSpc>
              <a:spcBef>
                <a:spcPts val="0"/>
              </a:spcBef>
              <a:spcAft>
                <a:spcPts val="0"/>
              </a:spcAft>
              <a:buNone/>
              <a:defRPr sz="1999" b="1">
                <a:solidFill>
                  <a:schemeClr val="bg1"/>
                </a:solidFill>
                <a:latin typeface="+mj-lt"/>
              </a:defRPr>
            </a:lvl2pPr>
            <a:lvl3pPr marL="0" indent="0">
              <a:lnSpc>
                <a:spcPct val="108000"/>
              </a:lnSpc>
              <a:spcBef>
                <a:spcPts val="0"/>
              </a:spcBef>
              <a:spcAft>
                <a:spcPts val="0"/>
              </a:spcAft>
              <a:buFont typeface="Arial" panose="020B0604020202020204" pitchFamily="34" charset="0"/>
              <a:buNone/>
              <a:defRPr sz="1999" b="1">
                <a:solidFill>
                  <a:schemeClr val="bg1"/>
                </a:solidFill>
                <a:latin typeface="+mj-lt"/>
              </a:defRPr>
            </a:lvl3pPr>
            <a:lvl4pPr marL="0" indent="0">
              <a:lnSpc>
                <a:spcPct val="108000"/>
              </a:lnSpc>
              <a:spcBef>
                <a:spcPts val="0"/>
              </a:spcBef>
              <a:spcAft>
                <a:spcPts val="0"/>
              </a:spcAft>
              <a:buFont typeface="Arial" panose="020B0604020202020204" pitchFamily="34" charset="0"/>
              <a:buNone/>
              <a:defRPr sz="1999" b="1">
                <a:solidFill>
                  <a:schemeClr val="bg1"/>
                </a:solidFill>
                <a:latin typeface="+mj-lt"/>
              </a:defRPr>
            </a:lvl4pPr>
            <a:lvl5pPr marL="0" indent="0">
              <a:lnSpc>
                <a:spcPct val="108000"/>
              </a:lnSpc>
              <a:spcBef>
                <a:spcPts val="0"/>
              </a:spcBef>
              <a:spcAft>
                <a:spcPts val="0"/>
              </a:spcAft>
              <a:buNone/>
              <a:defRPr sz="1999" b="1">
                <a:solidFill>
                  <a:schemeClr val="bg1"/>
                </a:solidFill>
                <a:latin typeface="+mj-lt"/>
              </a:defRPr>
            </a:lvl5pPr>
            <a:lvl6pPr marL="0" indent="0">
              <a:lnSpc>
                <a:spcPct val="108000"/>
              </a:lnSpc>
              <a:spcBef>
                <a:spcPts val="0"/>
              </a:spcBef>
              <a:spcAft>
                <a:spcPts val="0"/>
              </a:spcAft>
              <a:buNone/>
              <a:defRPr sz="1999" b="1">
                <a:solidFill>
                  <a:schemeClr val="bg1"/>
                </a:solidFill>
                <a:latin typeface="+mj-lt"/>
              </a:defRPr>
            </a:lvl6pPr>
            <a:lvl7pPr marL="0" indent="0">
              <a:lnSpc>
                <a:spcPct val="108000"/>
              </a:lnSpc>
              <a:spcBef>
                <a:spcPts val="0"/>
              </a:spcBef>
              <a:spcAft>
                <a:spcPts val="0"/>
              </a:spcAft>
              <a:buFont typeface="Arial" panose="020B0604020202020204" pitchFamily="34" charset="0"/>
              <a:buNone/>
              <a:defRPr sz="1999" b="1">
                <a:solidFill>
                  <a:schemeClr val="bg1"/>
                </a:solidFill>
                <a:latin typeface="+mj-lt"/>
              </a:defRPr>
            </a:lvl7pPr>
            <a:lvl8pPr marL="0" indent="0">
              <a:lnSpc>
                <a:spcPct val="108000"/>
              </a:lnSpc>
              <a:spcBef>
                <a:spcPts val="0"/>
              </a:spcBef>
              <a:spcAft>
                <a:spcPts val="0"/>
              </a:spcAft>
              <a:buFont typeface="Arial" panose="020B0604020202020204" pitchFamily="34" charset="0"/>
              <a:buNone/>
              <a:defRPr sz="1999" b="1">
                <a:solidFill>
                  <a:schemeClr val="bg1"/>
                </a:solidFill>
                <a:latin typeface="+mj-lt"/>
              </a:defRPr>
            </a:lvl8pPr>
            <a:lvl9pPr marL="0" indent="0">
              <a:lnSpc>
                <a:spcPct val="108000"/>
              </a:lnSpc>
              <a:spcBef>
                <a:spcPts val="0"/>
              </a:spcBef>
              <a:spcAft>
                <a:spcPts val="0"/>
              </a:spcAft>
              <a:buFont typeface="Arial" panose="020B0604020202020204" pitchFamily="34" charset="0"/>
              <a:buNone/>
              <a:defRPr sz="1999" b="1">
                <a:solidFill>
                  <a:schemeClr val="bg1"/>
                </a:solidFill>
                <a:latin typeface="+mj-lt"/>
              </a:defRPr>
            </a:lvl9pPr>
          </a:lstStyle>
          <a:p>
            <a:pPr lvl="0"/>
            <a:r>
              <a:rPr lang="de-DE" dirty="0"/>
              <a:t>Zusatz Info</a:t>
            </a:r>
          </a:p>
        </p:txBody>
      </p:sp>
      <p:grpSp>
        <p:nvGrpSpPr>
          <p:cNvPr id="14" name="Regieanweisungen"/>
          <p:cNvGrpSpPr/>
          <p:nvPr userDrawn="1"/>
        </p:nvGrpSpPr>
        <p:grpSpPr>
          <a:xfrm>
            <a:off x="406400" y="-468000"/>
            <a:ext cx="14521600" cy="7668001"/>
            <a:chOff x="304800" y="-468001"/>
            <a:chExt cx="10891200" cy="7668001"/>
          </a:xfrm>
        </p:grpSpPr>
        <p:sp>
          <p:nvSpPr>
            <p:cNvPr id="15"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6"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7"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8"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19"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pic>
        <p:nvPicPr>
          <p:cNvPr id="21" name="Logo HHN">
            <a:extLst>
              <a:ext uri="{FF2B5EF4-FFF2-40B4-BE49-F238E27FC236}">
                <a16:creationId xmlns:a16="http://schemas.microsoft.com/office/drawing/2014/main" id="{04368BE0-163A-441F-AAC7-4D3A9B1541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359514" y="307131"/>
            <a:ext cx="1423970" cy="480852"/>
          </a:xfrm>
          <a:prstGeom prst="rect">
            <a:avLst/>
          </a:prstGeom>
        </p:spPr>
      </p:pic>
      <p:pic>
        <p:nvPicPr>
          <p:cNvPr id="23" name="Pfeil">
            <a:extLst>
              <a:ext uri="{FF2B5EF4-FFF2-40B4-BE49-F238E27FC236}">
                <a16:creationId xmlns:a16="http://schemas.microsoft.com/office/drawing/2014/main" id="{BDD3B1C6-5D65-4396-8DAA-35F5FC78C81C}"/>
              </a:ext>
            </a:extLst>
          </p:cNvPr>
          <p:cNvPicPr preferRelativeResize="0">
            <a:picLocks/>
          </p:cNvPicPr>
          <p:nvPr userDrawn="1"/>
        </p:nvPicPr>
        <p:blipFill>
          <a:blip r:embed="rId4">
            <a:extLst>
              <a:ext uri="{28A0092B-C50C-407E-A947-70E740481C1C}">
                <a14:useLocalDpi xmlns:a14="http://schemas.microsoft.com/office/drawing/2010/main" val="0"/>
              </a:ext>
            </a:extLst>
          </a:blip>
          <a:stretch>
            <a:fillRect/>
          </a:stretch>
        </p:blipFill>
        <p:spPr>
          <a:xfrm>
            <a:off x="1206000" y="2376000"/>
            <a:ext cx="180000" cy="288000"/>
          </a:xfrm>
          <a:prstGeom prst="rect">
            <a:avLst/>
          </a:prstGeom>
        </p:spPr>
      </p:pic>
    </p:spTree>
    <p:extLst>
      <p:ext uri="{BB962C8B-B14F-4D97-AF65-F5344CB8AC3E}">
        <p14:creationId xmlns:p14="http://schemas.microsoft.com/office/powerpoint/2010/main" val="52976576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line // Inhalt">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p>
            <a:r>
              <a:rPr lang="de-DE"/>
              <a:t>Präsentation Fachbeirat, Prof. Dr.-Ing. Nicolaj Stache</a:t>
            </a:r>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Inhaltsplatzhalter 2">
            <a:extLst>
              <a:ext uri="{FF2B5EF4-FFF2-40B4-BE49-F238E27FC236}">
                <a16:creationId xmlns:a16="http://schemas.microsoft.com/office/drawing/2014/main" id="{0B166E63-50B0-4138-AD32-6428E7F6058D}"/>
              </a:ext>
            </a:extLst>
          </p:cNvPr>
          <p:cNvSpPr>
            <a:spLocks noGrp="1"/>
          </p:cNvSpPr>
          <p:nvPr>
            <p:ph idx="13" hasCustomPrompt="1"/>
          </p:nvPr>
        </p:nvSpPr>
        <p:spPr>
          <a:xfrm>
            <a:off x="406405" y="2033591"/>
            <a:ext cx="11377084" cy="4210049"/>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a:p>
            <a:pPr lvl="7"/>
            <a:r>
              <a:rPr lang="de-DE" dirty="0"/>
              <a:t>Achte Ebene</a:t>
            </a:r>
          </a:p>
          <a:p>
            <a:pPr lvl="8"/>
            <a:r>
              <a:rPr lang="de-DE" dirty="0"/>
              <a:t>Neunte Ebene</a:t>
            </a:r>
          </a:p>
        </p:txBody>
      </p:sp>
    </p:spTree>
    <p:extLst>
      <p:ext uri="{BB962C8B-B14F-4D97-AF65-F5344CB8AC3E}">
        <p14:creationId xmlns:p14="http://schemas.microsoft.com/office/powerpoint/2010/main" val="22751800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line // Inhalt // 3 Bilder">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p>
            <a:r>
              <a:rPr lang="de-DE"/>
              <a:t>Präsentation Fachbeirat, Prof. Dr.-Ing. Nicolaj Stache</a:t>
            </a:r>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5" y="2033701"/>
            <a:ext cx="11377084" cy="2231887"/>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p:txBody>
      </p:sp>
      <p:sp>
        <p:nvSpPr>
          <p:cNvPr id="15" name="Bildplatzhalter 2"/>
          <p:cNvSpPr>
            <a:spLocks noGrp="1"/>
          </p:cNvSpPr>
          <p:nvPr>
            <p:ph type="pic" idx="1" hasCustomPrompt="1"/>
          </p:nvPr>
        </p:nvSpPr>
        <p:spPr>
          <a:xfrm>
            <a:off x="406400" y="4361763"/>
            <a:ext cx="3658080" cy="1881877"/>
          </a:xfrm>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r>
              <a:rPr lang="de-DE" dirty="0"/>
              <a:t>Bild einfügen</a:t>
            </a:r>
          </a:p>
        </p:txBody>
      </p:sp>
      <p:sp>
        <p:nvSpPr>
          <p:cNvPr id="16" name="Bildplatzhalter 2"/>
          <p:cNvSpPr>
            <a:spLocks noGrp="1"/>
          </p:cNvSpPr>
          <p:nvPr>
            <p:ph type="pic" idx="14" hasCustomPrompt="1"/>
          </p:nvPr>
        </p:nvSpPr>
        <p:spPr>
          <a:xfrm>
            <a:off x="4265901" y="4361763"/>
            <a:ext cx="3658080" cy="1881877"/>
          </a:xfrm>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r>
              <a:rPr lang="de-DE" dirty="0"/>
              <a:t>Bild einfügen</a:t>
            </a:r>
          </a:p>
        </p:txBody>
      </p:sp>
      <p:sp>
        <p:nvSpPr>
          <p:cNvPr id="17" name="Bildplatzhalter 2"/>
          <p:cNvSpPr>
            <a:spLocks noGrp="1"/>
          </p:cNvSpPr>
          <p:nvPr>
            <p:ph type="pic" idx="15" hasCustomPrompt="1"/>
          </p:nvPr>
        </p:nvSpPr>
        <p:spPr>
          <a:xfrm>
            <a:off x="8125404" y="4361763"/>
            <a:ext cx="3658080" cy="1881877"/>
          </a:xfrm>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r>
              <a:rPr lang="de-DE" dirty="0"/>
              <a:t>Bild einfügen</a:t>
            </a:r>
          </a:p>
        </p:txBody>
      </p:sp>
    </p:spTree>
    <p:extLst>
      <p:ext uri="{BB962C8B-B14F-4D97-AF65-F5344CB8AC3E}">
        <p14:creationId xmlns:p14="http://schemas.microsoft.com/office/powerpoint/2010/main" val="223052526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line // Inhalt // Bild">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p>
            <a:r>
              <a:rPr lang="de-DE"/>
              <a:t>Präsentation Fachbeirat, Prof. Dr.-Ing. Nicolaj Stache</a:t>
            </a:r>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0" y="2033702"/>
            <a:ext cx="7128933" cy="4209936"/>
          </a:xfrm>
        </p:spPr>
        <p:txBody>
          <a:bodyPr vert="horz"/>
          <a:lstStyle>
            <a:lvl3pPr>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p:txBody>
      </p:sp>
      <p:sp>
        <p:nvSpPr>
          <p:cNvPr id="17" name="Bildplatzhalter 2"/>
          <p:cNvSpPr>
            <a:spLocks noGrp="1"/>
          </p:cNvSpPr>
          <p:nvPr>
            <p:ph type="pic" idx="15" hasCustomPrompt="1"/>
          </p:nvPr>
        </p:nvSpPr>
        <p:spPr>
          <a:xfrm>
            <a:off x="7920568" y="2097883"/>
            <a:ext cx="3862917" cy="3960020"/>
          </a:xfrm>
          <a:noFill/>
        </p:spPr>
        <p:txBody>
          <a:bodyPr/>
          <a:lstStyle>
            <a:lvl1pPr marL="0" indent="0" algn="ctr">
              <a:spcAft>
                <a:spcPts val="0"/>
              </a:spcAft>
              <a:buNone/>
              <a:defRPr sz="1999"/>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br>
              <a:rPr lang="de-DE" dirty="0"/>
            </a:br>
            <a:br>
              <a:rPr lang="de-DE" dirty="0"/>
            </a:br>
            <a:br>
              <a:rPr lang="de-DE" dirty="0"/>
            </a:br>
            <a:r>
              <a:rPr lang="de-DE" dirty="0"/>
              <a:t>Bild einfügen</a:t>
            </a:r>
          </a:p>
        </p:txBody>
      </p:sp>
    </p:spTree>
    <p:extLst>
      <p:ext uri="{BB962C8B-B14F-4D97-AF65-F5344CB8AC3E}">
        <p14:creationId xmlns:p14="http://schemas.microsoft.com/office/powerpoint/2010/main" val="1923557498"/>
      </p:ext>
    </p:extLst>
  </p:cSld>
  <p:clrMapOvr>
    <a:masterClrMapping/>
  </p:clrMapOvr>
  <p:extLst>
    <p:ext uri="{DCECCB84-F9BA-43D5-87BE-67443E8EF086}">
      <p15:sldGuideLst xmlns:p15="http://schemas.microsoft.com/office/powerpoint/2012/main">
        <p15:guide id="1" pos="4747">
          <p15:clr>
            <a:srgbClr val="FBAE40"/>
          </p15:clr>
        </p15:guide>
        <p15:guide id="2" pos="4989">
          <p15:clr>
            <a:srgbClr val="FBAE40"/>
          </p15:clr>
        </p15:guide>
        <p15:guide id="3" orient="horz" pos="3816">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Zitat">
    <p:spTree>
      <p:nvGrpSpPr>
        <p:cNvPr id="1" name=""/>
        <p:cNvGrpSpPr/>
        <p:nvPr/>
      </p:nvGrpSpPr>
      <p:grpSpPr>
        <a:xfrm>
          <a:off x="0" y="0"/>
          <a:ext cx="0" cy="0"/>
          <a:chOff x="0" y="0"/>
          <a:chExt cx="0" cy="0"/>
        </a:xfrm>
      </p:grpSpPr>
      <p:sp>
        <p:nvSpPr>
          <p:cNvPr id="17" name="Bildplatzhalter 2"/>
          <p:cNvSpPr>
            <a:spLocks noGrp="1"/>
          </p:cNvSpPr>
          <p:nvPr>
            <p:ph type="pic" idx="15" hasCustomPrompt="1"/>
          </p:nvPr>
        </p:nvSpPr>
        <p:spPr>
          <a:xfrm>
            <a:off x="5" y="971550"/>
            <a:ext cx="12191999" cy="5886450"/>
          </a:xfrm>
          <a:noFill/>
        </p:spPr>
        <p:txBody>
          <a:bodyPr/>
          <a:lstStyle>
            <a:lvl1pPr marL="0" indent="0" algn="ctr">
              <a:buNone/>
              <a:defRPr sz="1999" b="1">
                <a:solidFill>
                  <a:schemeClr val="tx1"/>
                </a:solidFill>
                <a:latin typeface="+mj-lt"/>
              </a:defRPr>
            </a:lvl1pPr>
            <a:lvl2pPr marL="457203" indent="0">
              <a:buNone/>
              <a:defRPr sz="2800"/>
            </a:lvl2pPr>
            <a:lvl3pPr marL="914407" indent="0">
              <a:buNone/>
              <a:defRPr sz="2400"/>
            </a:lvl3pPr>
            <a:lvl4pPr marL="1371610" indent="0">
              <a:buNone/>
              <a:defRPr sz="1999"/>
            </a:lvl4pPr>
            <a:lvl5pPr marL="1828813" indent="0">
              <a:buNone/>
              <a:defRPr sz="1999"/>
            </a:lvl5pPr>
            <a:lvl6pPr marL="2286017" indent="0">
              <a:buNone/>
              <a:defRPr sz="1999"/>
            </a:lvl6pPr>
            <a:lvl7pPr marL="2743220" indent="0">
              <a:buNone/>
              <a:defRPr sz="1999"/>
            </a:lvl7pPr>
            <a:lvl8pPr marL="3200424" indent="0">
              <a:buNone/>
              <a:defRPr sz="1999"/>
            </a:lvl8pPr>
            <a:lvl9pPr marL="3657627" indent="0">
              <a:buNone/>
              <a:defRPr sz="1999"/>
            </a:lvl9pPr>
          </a:lstStyle>
          <a:p>
            <a:br>
              <a:rPr lang="de-DE" dirty="0"/>
            </a:br>
            <a:r>
              <a:rPr lang="de-DE" dirty="0"/>
              <a:t>Bild einfügen &gt;&gt; Menü &gt; Einfügen &gt; Bilder</a:t>
            </a:r>
          </a:p>
        </p:txBody>
      </p:sp>
      <p:sp>
        <p:nvSpPr>
          <p:cNvPr id="7" name="Datumsplatzhalter 6"/>
          <p:cNvSpPr>
            <a:spLocks noGrp="1"/>
          </p:cNvSpPr>
          <p:nvPr>
            <p:ph type="dt" sz="half" idx="10"/>
          </p:nvPr>
        </p:nvSpPr>
        <p:spPr/>
        <p:txBody>
          <a:bodyPr/>
          <a:lstStyle/>
          <a:p>
            <a:r>
              <a:rPr lang="de-DE"/>
              <a:t>Campus Sontheim</a:t>
            </a:r>
            <a:endParaRPr lang="de-DE" dirty="0"/>
          </a:p>
        </p:txBody>
      </p:sp>
      <p:sp>
        <p:nvSpPr>
          <p:cNvPr id="11" name="Vertikaler Textplatzhalter 2"/>
          <p:cNvSpPr>
            <a:spLocks noGrp="1"/>
          </p:cNvSpPr>
          <p:nvPr>
            <p:ph type="body" orient="vert" idx="13" hasCustomPrompt="1"/>
          </p:nvPr>
        </p:nvSpPr>
        <p:spPr>
          <a:xfrm>
            <a:off x="0" y="971552"/>
            <a:ext cx="12192000" cy="5886449"/>
          </a:xfrm>
          <a:blipFill>
            <a:blip r:embed="rId2"/>
            <a:stretch>
              <a:fillRect/>
            </a:stretch>
          </a:blipFill>
        </p:spPr>
        <p:txBody>
          <a:bodyPr vert="horz" lIns="1954800" tIns="1389600" rIns="1501200"/>
          <a:lstStyle>
            <a:lvl1pPr>
              <a:lnSpc>
                <a:spcPct val="108000"/>
              </a:lnSpc>
              <a:spcAft>
                <a:spcPts val="0"/>
              </a:spcAft>
              <a:defRPr sz="3300" b="1">
                <a:solidFill>
                  <a:schemeClr val="bg1"/>
                </a:solidFill>
                <a:latin typeface="+mj-lt"/>
              </a:defRPr>
            </a:lvl1pPr>
            <a:lvl2pPr marL="0" indent="0">
              <a:lnSpc>
                <a:spcPct val="144000"/>
              </a:lnSpc>
              <a:spcBef>
                <a:spcPts val="2800"/>
              </a:spcBef>
              <a:spcAft>
                <a:spcPts val="0"/>
              </a:spcAft>
              <a:buNone/>
              <a:defRPr sz="1500" b="1">
                <a:solidFill>
                  <a:schemeClr val="bg1"/>
                </a:solidFill>
                <a:latin typeface="+mj-lt"/>
              </a:defRPr>
            </a:lvl2pPr>
            <a:lvl3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3pPr>
            <a:lvl4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4pPr>
            <a:lvl5pPr marL="0" indent="0">
              <a:lnSpc>
                <a:spcPct val="144000"/>
              </a:lnSpc>
              <a:spcBef>
                <a:spcPts val="2800"/>
              </a:spcBef>
              <a:spcAft>
                <a:spcPts val="0"/>
              </a:spcAft>
              <a:buNone/>
              <a:defRPr sz="1500" b="1">
                <a:solidFill>
                  <a:schemeClr val="bg1"/>
                </a:solidFill>
                <a:latin typeface="+mj-lt"/>
              </a:defRPr>
            </a:lvl5pPr>
            <a:lvl6pPr marL="0" indent="0">
              <a:lnSpc>
                <a:spcPct val="144000"/>
              </a:lnSpc>
              <a:spcBef>
                <a:spcPts val="2800"/>
              </a:spcBef>
              <a:spcAft>
                <a:spcPts val="0"/>
              </a:spcAft>
              <a:buNone/>
              <a:defRPr sz="1500" b="1">
                <a:solidFill>
                  <a:schemeClr val="bg1"/>
                </a:solidFill>
                <a:latin typeface="+mj-lt"/>
              </a:defRPr>
            </a:lvl6pPr>
            <a:lvl7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7pPr>
            <a:lvl8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8pPr>
            <a:lvl9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9pPr>
          </a:lstStyle>
          <a:p>
            <a:pPr lvl="0"/>
            <a:r>
              <a:rPr lang="de-DE" dirty="0"/>
              <a:t>Zitat auf erster Ebene // für Autor &gt;&gt; Menü &gt; Start &gt; Absatz &gt; Listenebne erhöhen </a:t>
            </a:r>
          </a:p>
          <a:p>
            <a:pPr lvl="1"/>
            <a:r>
              <a:rPr lang="de-DE" dirty="0"/>
              <a:t>Zweite Ebene</a:t>
            </a:r>
          </a:p>
        </p:txBody>
      </p:sp>
      <p:sp>
        <p:nvSpPr>
          <p:cNvPr id="8" name="Fußzeilenplatzhalter 7"/>
          <p:cNvSpPr>
            <a:spLocks noGrp="1"/>
          </p:cNvSpPr>
          <p:nvPr>
            <p:ph type="ftr" sz="quarter" idx="11"/>
          </p:nvPr>
        </p:nvSpPr>
        <p:spPr/>
        <p:txBody>
          <a:bodyPr/>
          <a:lstStyle>
            <a:lvl1pPr>
              <a:defRPr>
                <a:solidFill>
                  <a:schemeClr val="bg1"/>
                </a:solidFill>
              </a:defRPr>
            </a:lvl1pPr>
          </a:lstStyle>
          <a:p>
            <a:r>
              <a:rPr lang="de-DE"/>
              <a:t>Präsentation Fachbeirat, Prof. Dr.-Ing. Nicolaj Stache</a:t>
            </a:r>
            <a:endParaRPr lang="de-DE" dirty="0"/>
          </a:p>
        </p:txBody>
      </p:sp>
      <p:sp>
        <p:nvSpPr>
          <p:cNvPr id="9" name="Foliennummernplatzhalter 8"/>
          <p:cNvSpPr>
            <a:spLocks noGrp="1"/>
          </p:cNvSpPr>
          <p:nvPr>
            <p:ph type="sldNum" sz="quarter" idx="12"/>
          </p:nvPr>
        </p:nvSpPr>
        <p:spPr>
          <a:xfrm>
            <a:off x="9883778" y="6515213"/>
            <a:ext cx="1899711" cy="216000"/>
          </a:xfrm>
        </p:spPr>
        <p:txBody>
          <a:bodyPr/>
          <a:lstStyle>
            <a:lvl1pPr>
              <a:defRPr>
                <a:solidFill>
                  <a:schemeClr val="bg1"/>
                </a:solidFill>
              </a:defRPr>
            </a:lvl1pPr>
          </a:lstStyle>
          <a:p>
            <a:r>
              <a:rPr lang="de-DE"/>
              <a:t>|  </a:t>
            </a:r>
            <a:fld id="{E6B5151A-17C4-4431-8407-112C0160A8B6}" type="slidenum">
              <a:rPr lang="de-DE" smtClean="0"/>
              <a:pPr/>
              <a:t>‹Nr.›</a:t>
            </a:fld>
            <a:endParaRPr lang="de-DE" dirty="0"/>
          </a:p>
        </p:txBody>
      </p:sp>
      <p:grpSp>
        <p:nvGrpSpPr>
          <p:cNvPr id="13" name="Regieanweisungen"/>
          <p:cNvGrpSpPr/>
          <p:nvPr userDrawn="1"/>
        </p:nvGrpSpPr>
        <p:grpSpPr>
          <a:xfrm>
            <a:off x="-2352000" y="-468000"/>
            <a:ext cx="17280000" cy="7668001"/>
            <a:chOff x="-1764000" y="-468001"/>
            <a:chExt cx="12960000" cy="7668001"/>
          </a:xfrm>
        </p:grpSpPr>
        <p:sp>
          <p:nvSpPr>
            <p:cNvPr id="14"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5"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6"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8" name="Text // Listenebene erhöhen"/>
            <p:cNvSpPr txBox="1"/>
            <p:nvPr userDrawn="1"/>
          </p:nvSpPr>
          <p:spPr>
            <a:xfrm>
              <a:off x="-1764000" y="3042062"/>
              <a:ext cx="898412" cy="288000"/>
            </a:xfrm>
            <a:prstGeom prst="rect">
              <a:avLst/>
            </a:prstGeom>
            <a:noFill/>
          </p:spPr>
          <p:txBody>
            <a:bodyPr wrap="square" lIns="0" tIns="0" rIns="0" bIns="0" rtlCol="0" anchor="ctr" anchorCtr="0">
              <a:noAutofit/>
            </a:body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erhöhen</a:t>
              </a:r>
            </a:p>
          </p:txBody>
        </p:sp>
        <p:sp>
          <p:nvSpPr>
            <p:cNvPr id="19" name="Text // Listenebene verringern"/>
            <p:cNvSpPr txBox="1"/>
            <p:nvPr userDrawn="1"/>
          </p:nvSpPr>
          <p:spPr>
            <a:xfrm>
              <a:off x="-1764000" y="3438062"/>
              <a:ext cx="898412" cy="288001"/>
            </a:xfrm>
            <a:prstGeom prst="rect">
              <a:avLst/>
            </a:prstGeom>
            <a:noFill/>
          </p:spPr>
          <p:txBody>
            <a:bodyPr wrap="square" lIns="0" tIns="0" rIns="0" bIns="0" rtlCol="0" anchor="ctr" anchorCtr="0">
              <a:noAutofit/>
            </a:body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verringern</a:t>
              </a:r>
            </a:p>
          </p:txBody>
        </p:sp>
        <p:sp>
          <p:nvSpPr>
            <p:cNvPr id="20" name="Listenebenen"/>
            <p:cNvSpPr txBox="1"/>
            <p:nvPr userDrawn="1"/>
          </p:nvSpPr>
          <p:spPr>
            <a:xfrm rot="10800000" flipH="1" flipV="1">
              <a:off x="-1690413" y="2124000"/>
              <a:ext cx="1584000" cy="792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Wechsel der Textebene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im Menü über: </a:t>
              </a:r>
              <a:br>
                <a:rPr lang="de-DE" sz="1000" b="0" baseline="0" dirty="0">
                  <a:solidFill>
                    <a:schemeClr val="tx1"/>
                  </a:solidFill>
                  <a:latin typeface="+mn-lt"/>
                </a:rPr>
              </a:br>
              <a:r>
                <a:rPr lang="de-DE" sz="1000" b="1" baseline="0" dirty="0">
                  <a:solidFill>
                    <a:schemeClr val="tx1"/>
                  </a:solidFill>
                  <a:latin typeface="+mn-lt"/>
                </a:rPr>
                <a:t>Start &gt; Absatz &gt; Listenebene erhöhen/verringern</a:t>
              </a:r>
            </a:p>
          </p:txBody>
        </p:sp>
        <p:pic>
          <p:nvPicPr>
            <p:cNvPr id="21" name="Bild // Listenebene verringern"/>
            <p:cNvPicPr>
              <a:picLocks noChangeAspect="1"/>
            </p:cNvPicPr>
            <p:nvPr userDrawn="1"/>
          </p:nvPicPr>
          <p:blipFill>
            <a:blip r:embed="rId3"/>
            <a:stretch>
              <a:fillRect/>
            </a:stretch>
          </p:blipFill>
          <p:spPr>
            <a:xfrm>
              <a:off x="-792000" y="3438062"/>
              <a:ext cx="622082" cy="288000"/>
            </a:xfrm>
            <a:prstGeom prst="rect">
              <a:avLst/>
            </a:prstGeom>
            <a:noFill/>
            <a:ln>
              <a:noFill/>
            </a:ln>
          </p:spPr>
        </p:pic>
        <p:pic>
          <p:nvPicPr>
            <p:cNvPr id="22" name="Bild // Listenebene erhöhen"/>
            <p:cNvPicPr>
              <a:picLocks noChangeAspect="1"/>
            </p:cNvPicPr>
            <p:nvPr userDrawn="1"/>
          </p:nvPicPr>
          <p:blipFill>
            <a:blip r:embed="rId4"/>
            <a:stretch>
              <a:fillRect/>
            </a:stretch>
          </p:blipFill>
          <p:spPr>
            <a:xfrm>
              <a:off x="-792000" y="3042062"/>
              <a:ext cx="622082" cy="288000"/>
            </a:xfrm>
            <a:prstGeom prst="rect">
              <a:avLst/>
            </a:prstGeom>
            <a:noFill/>
            <a:ln>
              <a:noFill/>
            </a:ln>
          </p:spPr>
        </p:pic>
        <p:sp>
          <p:nvSpPr>
            <p:cNvPr id="23"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24"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pic>
        <p:nvPicPr>
          <p:cNvPr id="26" name="Logo HHN">
            <a:extLst>
              <a:ext uri="{FF2B5EF4-FFF2-40B4-BE49-F238E27FC236}">
                <a16:creationId xmlns:a16="http://schemas.microsoft.com/office/drawing/2014/main" id="{CD8A692E-F6AC-4E01-99E6-965C59B26C2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359514" y="307131"/>
            <a:ext cx="1423970" cy="480852"/>
          </a:xfrm>
          <a:prstGeom prst="rect">
            <a:avLst/>
          </a:prstGeom>
        </p:spPr>
      </p:pic>
      <p:sp>
        <p:nvSpPr>
          <p:cNvPr id="28" name="Titel 9">
            <a:extLst>
              <a:ext uri="{FF2B5EF4-FFF2-40B4-BE49-F238E27FC236}">
                <a16:creationId xmlns:a16="http://schemas.microsoft.com/office/drawing/2014/main" id="{806AA2DC-065A-4166-A62B-2A250A3B3560}"/>
              </a:ext>
            </a:extLst>
          </p:cNvPr>
          <p:cNvSpPr>
            <a:spLocks noGrp="1"/>
          </p:cNvSpPr>
          <p:nvPr>
            <p:ph type="title" hasCustomPrompt="1"/>
          </p:nvPr>
        </p:nvSpPr>
        <p:spPr>
          <a:xfrm>
            <a:off x="0" y="1684080"/>
            <a:ext cx="1321200" cy="1119600"/>
          </a:xfrm>
          <a:blipFill>
            <a:blip r:embed="rId6"/>
            <a:stretch>
              <a:fillRect/>
            </a:stretch>
          </a:blipFill>
        </p:spPr>
        <p:txBody>
          <a:bodyPr wrap="none" rIns="1454400" anchor="t" anchorCtr="0"/>
          <a:lstStyle>
            <a:lvl1pPr algn="r">
              <a:defRPr sz="1000" baseline="0"/>
            </a:lvl1pPr>
          </a:lstStyle>
          <a:p>
            <a:r>
              <a:rPr lang="pt-BR" dirty="0"/>
              <a:t>Bitte nicht</a:t>
            </a:r>
            <a:br>
              <a:rPr lang="pt-BR" dirty="0"/>
            </a:br>
            <a:r>
              <a:rPr lang="pt-BR" dirty="0"/>
              <a:t>verschieben</a:t>
            </a:r>
            <a:endParaRPr lang="de-DE" dirty="0"/>
          </a:p>
        </p:txBody>
      </p:sp>
    </p:spTree>
    <p:extLst>
      <p:ext uri="{BB962C8B-B14F-4D97-AF65-F5344CB8AC3E}">
        <p14:creationId xmlns:p14="http://schemas.microsoft.com/office/powerpoint/2010/main" val="2581839969"/>
      </p:ext>
    </p:extLst>
  </p:cSld>
  <p:clrMapOvr>
    <a:masterClrMapping/>
  </p:clrMapOvr>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Headline // Info // 2 Inhalte">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p>
            <a:r>
              <a:rPr lang="de-DE"/>
              <a:t>Präsentation Fachbeirat, Prof. Dr.-Ing. Nicolaj Stache</a:t>
            </a:r>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5" y="2033700"/>
            <a:ext cx="11377084" cy="396000"/>
          </a:xfrm>
        </p:spPr>
        <p:txBody>
          <a:bodyPr vert="horz"/>
          <a:lstStyle>
            <a:lvl1pPr marL="0" indent="0">
              <a:lnSpc>
                <a:spcPct val="108000"/>
              </a:lnSpc>
              <a:spcBef>
                <a:spcPts val="0"/>
              </a:spcBef>
              <a:spcAft>
                <a:spcPts val="0"/>
              </a:spcAft>
              <a:buFont typeface="Arial" panose="020B0604020202020204" pitchFamily="34" charset="0"/>
              <a:buNone/>
              <a:defRPr sz="1999" b="0">
                <a:solidFill>
                  <a:schemeClr val="tx1"/>
                </a:solidFill>
                <a:latin typeface="+mn-lt"/>
              </a:defRPr>
            </a:lvl1pPr>
            <a:lvl2pPr marL="0" indent="0">
              <a:lnSpc>
                <a:spcPct val="108000"/>
              </a:lnSpc>
              <a:spcBef>
                <a:spcPts val="0"/>
              </a:spcBef>
              <a:spcAft>
                <a:spcPts val="0"/>
              </a:spcAft>
              <a:buNone/>
              <a:defRPr sz="1999" b="0">
                <a:solidFill>
                  <a:schemeClr val="tx1"/>
                </a:solidFill>
                <a:latin typeface="+mn-lt"/>
              </a:defRPr>
            </a:lvl2pPr>
            <a:lvl3pPr marL="0" indent="0">
              <a:lnSpc>
                <a:spcPct val="108000"/>
              </a:lnSpc>
              <a:spcBef>
                <a:spcPts val="0"/>
              </a:spcBef>
              <a:spcAft>
                <a:spcPts val="0"/>
              </a:spcAft>
              <a:buFont typeface="Arial" panose="020B0604020202020204" pitchFamily="34" charset="0"/>
              <a:buNone/>
              <a:defRPr sz="1999" b="0">
                <a:solidFill>
                  <a:schemeClr val="tx1"/>
                </a:solidFill>
                <a:latin typeface="+mn-lt"/>
              </a:defRPr>
            </a:lvl3pPr>
            <a:lvl4pPr marL="0" indent="0">
              <a:lnSpc>
                <a:spcPct val="108000"/>
              </a:lnSpc>
              <a:spcBef>
                <a:spcPts val="0"/>
              </a:spcBef>
              <a:spcAft>
                <a:spcPts val="0"/>
              </a:spcAft>
              <a:buFont typeface="Arial" panose="020B0604020202020204" pitchFamily="34" charset="0"/>
              <a:buNone/>
              <a:defRPr sz="1999" b="0">
                <a:solidFill>
                  <a:schemeClr val="tx1"/>
                </a:solidFill>
                <a:latin typeface="+mn-lt"/>
              </a:defRPr>
            </a:lvl4pPr>
            <a:lvl5pPr marL="0" indent="0">
              <a:lnSpc>
                <a:spcPct val="108000"/>
              </a:lnSpc>
              <a:spcBef>
                <a:spcPts val="0"/>
              </a:spcBef>
              <a:spcAft>
                <a:spcPts val="0"/>
              </a:spcAft>
              <a:buNone/>
              <a:defRPr sz="1999" b="0">
                <a:solidFill>
                  <a:schemeClr val="tx1"/>
                </a:solidFill>
                <a:latin typeface="+mn-lt"/>
              </a:defRPr>
            </a:lvl5pPr>
            <a:lvl6pPr marL="0" indent="0">
              <a:lnSpc>
                <a:spcPct val="108000"/>
              </a:lnSpc>
              <a:spcBef>
                <a:spcPts val="0"/>
              </a:spcBef>
              <a:spcAft>
                <a:spcPts val="0"/>
              </a:spcAft>
              <a:buNone/>
              <a:defRPr sz="1999" b="0">
                <a:solidFill>
                  <a:schemeClr val="tx1"/>
                </a:solidFill>
                <a:latin typeface="+mn-lt"/>
              </a:defRPr>
            </a:lvl6pPr>
            <a:lvl7pPr marL="0" indent="0">
              <a:lnSpc>
                <a:spcPct val="108000"/>
              </a:lnSpc>
              <a:spcBef>
                <a:spcPts val="0"/>
              </a:spcBef>
              <a:spcAft>
                <a:spcPts val="0"/>
              </a:spcAft>
              <a:buFont typeface="Arial" panose="020B0604020202020204" pitchFamily="34" charset="0"/>
              <a:buNone/>
              <a:defRPr sz="1999" b="0">
                <a:solidFill>
                  <a:schemeClr val="tx1"/>
                </a:solidFill>
                <a:latin typeface="+mn-lt"/>
              </a:defRPr>
            </a:lvl7pPr>
            <a:lvl8pPr marL="0" indent="0">
              <a:lnSpc>
                <a:spcPct val="108000"/>
              </a:lnSpc>
              <a:spcBef>
                <a:spcPts val="0"/>
              </a:spcBef>
              <a:spcAft>
                <a:spcPts val="0"/>
              </a:spcAft>
              <a:buFont typeface="Arial" panose="020B0604020202020204" pitchFamily="34" charset="0"/>
              <a:buNone/>
              <a:defRPr sz="1999" b="0">
                <a:solidFill>
                  <a:schemeClr val="tx1"/>
                </a:solidFill>
                <a:latin typeface="+mn-lt"/>
              </a:defRPr>
            </a:lvl8pPr>
            <a:lvl9pPr marL="0" indent="0">
              <a:lnSpc>
                <a:spcPct val="108000"/>
              </a:lnSpc>
              <a:spcBef>
                <a:spcPts val="0"/>
              </a:spcBef>
              <a:spcAft>
                <a:spcPts val="0"/>
              </a:spcAft>
              <a:buFont typeface="Arial" panose="020B0604020202020204" pitchFamily="34" charset="0"/>
              <a:buNone/>
              <a:defRPr sz="1999" b="0">
                <a:solidFill>
                  <a:schemeClr val="tx1"/>
                </a:solidFill>
                <a:latin typeface="+mn-lt"/>
              </a:defRPr>
            </a:lvl9pPr>
          </a:lstStyle>
          <a:p>
            <a:pPr lvl="0"/>
            <a:r>
              <a:rPr lang="de-DE" dirty="0"/>
              <a:t>Kurze Info zum Inhalt</a:t>
            </a:r>
          </a:p>
        </p:txBody>
      </p:sp>
      <p:sp>
        <p:nvSpPr>
          <p:cNvPr id="12" name="Inhaltsplatzhalter 2"/>
          <p:cNvSpPr>
            <a:spLocks noGrp="1"/>
          </p:cNvSpPr>
          <p:nvPr>
            <p:ph idx="1" hasCustomPrompt="1"/>
          </p:nvPr>
        </p:nvSpPr>
        <p:spPr>
          <a:xfrm>
            <a:off x="406405" y="2565404"/>
            <a:ext cx="5592519" cy="3678237"/>
          </a:xfrm>
        </p:spPr>
        <p:txBody>
          <a:bodyPr/>
          <a:lstStyle>
            <a:lvl3pPr>
              <a:spcAft>
                <a:spcPts val="599"/>
              </a:spcAft>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p:txBody>
      </p:sp>
      <p:sp>
        <p:nvSpPr>
          <p:cNvPr id="13" name="Inhaltsplatzhalter 2"/>
          <p:cNvSpPr>
            <a:spLocks noGrp="1"/>
          </p:cNvSpPr>
          <p:nvPr>
            <p:ph idx="14" hasCustomPrompt="1"/>
          </p:nvPr>
        </p:nvSpPr>
        <p:spPr>
          <a:xfrm>
            <a:off x="6192002" y="2565404"/>
            <a:ext cx="5591487" cy="3678237"/>
          </a:xfrm>
        </p:spPr>
        <p:txBody>
          <a:bodyPr/>
          <a:lstStyle>
            <a:lvl3pPr>
              <a:spcAft>
                <a:spcPts val="599"/>
              </a:spcAft>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p:txBody>
      </p:sp>
    </p:spTree>
    <p:extLst>
      <p:ext uri="{BB962C8B-B14F-4D97-AF65-F5344CB8AC3E}">
        <p14:creationId xmlns:p14="http://schemas.microsoft.com/office/powerpoint/2010/main" val="1048661630"/>
      </p:ext>
    </p:extLst>
  </p:cSld>
  <p:clrMapOvr>
    <a:masterClrMapping/>
  </p:clrMapOvr>
  <p:extLst>
    <p:ext uri="{DCECCB84-F9BA-43D5-87BE-67443E8EF086}">
      <p15:sldGuideLst xmlns:p15="http://schemas.microsoft.com/office/powerpoint/2012/main">
        <p15:guide id="1" orient="horz" pos="1616">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eadline // Info // Inhalt">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p>
            <a:r>
              <a:rPr lang="de-DE"/>
              <a:t>Präsentation Fachbeirat, Prof. Dr.-Ing. Nicolaj Stache</a:t>
            </a:r>
            <a:endParaRPr lang="de-DE" dirty="0"/>
          </a:p>
        </p:txBody>
      </p:sp>
      <p:sp>
        <p:nvSpPr>
          <p:cNvPr id="9" name="Foliennummernplatzhalter 8"/>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0" y="2033700"/>
            <a:ext cx="11377085" cy="396000"/>
          </a:xfrm>
        </p:spPr>
        <p:txBody>
          <a:bodyPr vert="horz"/>
          <a:lstStyle>
            <a:lvl1pPr marL="0" indent="0">
              <a:lnSpc>
                <a:spcPct val="108000"/>
              </a:lnSpc>
              <a:spcBef>
                <a:spcPts val="0"/>
              </a:spcBef>
              <a:spcAft>
                <a:spcPts val="0"/>
              </a:spcAft>
              <a:buFont typeface="Arial" panose="020B0604020202020204" pitchFamily="34" charset="0"/>
              <a:buNone/>
              <a:defRPr sz="1999" b="0">
                <a:solidFill>
                  <a:schemeClr val="tx1"/>
                </a:solidFill>
                <a:latin typeface="+mn-lt"/>
              </a:defRPr>
            </a:lvl1pPr>
            <a:lvl2pPr marL="0" indent="0">
              <a:lnSpc>
                <a:spcPct val="108000"/>
              </a:lnSpc>
              <a:spcBef>
                <a:spcPts val="0"/>
              </a:spcBef>
              <a:spcAft>
                <a:spcPts val="0"/>
              </a:spcAft>
              <a:buNone/>
              <a:defRPr sz="1999" b="0">
                <a:solidFill>
                  <a:schemeClr val="tx1"/>
                </a:solidFill>
                <a:latin typeface="+mn-lt"/>
              </a:defRPr>
            </a:lvl2pPr>
            <a:lvl3pPr marL="0" indent="0">
              <a:lnSpc>
                <a:spcPct val="108000"/>
              </a:lnSpc>
              <a:spcBef>
                <a:spcPts val="0"/>
              </a:spcBef>
              <a:spcAft>
                <a:spcPts val="0"/>
              </a:spcAft>
              <a:buFont typeface="Arial" panose="020B0604020202020204" pitchFamily="34" charset="0"/>
              <a:buNone/>
              <a:defRPr sz="1999" b="0">
                <a:solidFill>
                  <a:schemeClr val="tx1"/>
                </a:solidFill>
                <a:latin typeface="+mn-lt"/>
              </a:defRPr>
            </a:lvl3pPr>
            <a:lvl4pPr marL="0" indent="0">
              <a:lnSpc>
                <a:spcPct val="108000"/>
              </a:lnSpc>
              <a:spcBef>
                <a:spcPts val="0"/>
              </a:spcBef>
              <a:spcAft>
                <a:spcPts val="0"/>
              </a:spcAft>
              <a:buFont typeface="Arial" panose="020B0604020202020204" pitchFamily="34" charset="0"/>
              <a:buNone/>
              <a:defRPr sz="1999" b="0">
                <a:solidFill>
                  <a:schemeClr val="tx1"/>
                </a:solidFill>
                <a:latin typeface="+mn-lt"/>
              </a:defRPr>
            </a:lvl4pPr>
            <a:lvl5pPr marL="0" indent="0">
              <a:lnSpc>
                <a:spcPct val="108000"/>
              </a:lnSpc>
              <a:spcBef>
                <a:spcPts val="0"/>
              </a:spcBef>
              <a:spcAft>
                <a:spcPts val="0"/>
              </a:spcAft>
              <a:buNone/>
              <a:defRPr sz="1999" b="0">
                <a:solidFill>
                  <a:schemeClr val="tx1"/>
                </a:solidFill>
                <a:latin typeface="+mn-lt"/>
              </a:defRPr>
            </a:lvl5pPr>
            <a:lvl6pPr marL="0" indent="0">
              <a:lnSpc>
                <a:spcPct val="108000"/>
              </a:lnSpc>
              <a:spcBef>
                <a:spcPts val="0"/>
              </a:spcBef>
              <a:spcAft>
                <a:spcPts val="0"/>
              </a:spcAft>
              <a:buNone/>
              <a:defRPr sz="1999" b="0">
                <a:solidFill>
                  <a:schemeClr val="tx1"/>
                </a:solidFill>
                <a:latin typeface="+mn-lt"/>
              </a:defRPr>
            </a:lvl6pPr>
            <a:lvl7pPr marL="0" indent="0">
              <a:lnSpc>
                <a:spcPct val="108000"/>
              </a:lnSpc>
              <a:spcBef>
                <a:spcPts val="0"/>
              </a:spcBef>
              <a:spcAft>
                <a:spcPts val="0"/>
              </a:spcAft>
              <a:buFont typeface="Arial" panose="020B0604020202020204" pitchFamily="34" charset="0"/>
              <a:buNone/>
              <a:defRPr sz="1999" b="0">
                <a:solidFill>
                  <a:schemeClr val="tx1"/>
                </a:solidFill>
                <a:latin typeface="+mn-lt"/>
              </a:defRPr>
            </a:lvl7pPr>
            <a:lvl8pPr marL="0" indent="0">
              <a:lnSpc>
                <a:spcPct val="108000"/>
              </a:lnSpc>
              <a:spcBef>
                <a:spcPts val="0"/>
              </a:spcBef>
              <a:spcAft>
                <a:spcPts val="0"/>
              </a:spcAft>
              <a:buFont typeface="Arial" panose="020B0604020202020204" pitchFamily="34" charset="0"/>
              <a:buNone/>
              <a:defRPr sz="1999" b="0">
                <a:solidFill>
                  <a:schemeClr val="tx1"/>
                </a:solidFill>
                <a:latin typeface="+mn-lt"/>
              </a:defRPr>
            </a:lvl8pPr>
            <a:lvl9pPr marL="0" indent="0">
              <a:lnSpc>
                <a:spcPct val="108000"/>
              </a:lnSpc>
              <a:spcBef>
                <a:spcPts val="0"/>
              </a:spcBef>
              <a:spcAft>
                <a:spcPts val="0"/>
              </a:spcAft>
              <a:buFont typeface="Arial" panose="020B0604020202020204" pitchFamily="34" charset="0"/>
              <a:buNone/>
              <a:defRPr sz="1999" b="0">
                <a:solidFill>
                  <a:schemeClr val="tx1"/>
                </a:solidFill>
                <a:latin typeface="+mn-lt"/>
              </a:defRPr>
            </a:lvl9pPr>
          </a:lstStyle>
          <a:p>
            <a:pPr lvl="0"/>
            <a:r>
              <a:rPr lang="de-DE" dirty="0"/>
              <a:t>Kurze Info zum Inhalt</a:t>
            </a:r>
          </a:p>
        </p:txBody>
      </p:sp>
      <p:sp>
        <p:nvSpPr>
          <p:cNvPr id="12" name="Inhaltsplatzhalter 2"/>
          <p:cNvSpPr>
            <a:spLocks noGrp="1"/>
          </p:cNvSpPr>
          <p:nvPr>
            <p:ph idx="1" hasCustomPrompt="1"/>
          </p:nvPr>
        </p:nvSpPr>
        <p:spPr>
          <a:xfrm>
            <a:off x="406405" y="2565404"/>
            <a:ext cx="11377084" cy="3678237"/>
          </a:xfrm>
        </p:spPr>
        <p:txBody>
          <a:bodyPr/>
          <a:lstStyle>
            <a:lvl3pPr>
              <a:spcAft>
                <a:spcPts val="599"/>
              </a:spcAft>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p:txBody>
      </p:sp>
    </p:spTree>
    <p:extLst>
      <p:ext uri="{BB962C8B-B14F-4D97-AF65-F5344CB8AC3E}">
        <p14:creationId xmlns:p14="http://schemas.microsoft.com/office/powerpoint/2010/main" val="2168468516"/>
      </p:ext>
    </p:extLst>
  </p:cSld>
  <p:clrMapOvr>
    <a:masterClrMapping/>
  </p:clrMapOvr>
  <p:extLst>
    <p:ext uri="{DCECCB84-F9BA-43D5-87BE-67443E8EF086}">
      <p15:sldGuideLst xmlns:p15="http://schemas.microsoft.com/office/powerpoint/2012/main">
        <p15:guide id="1" orient="horz" pos="1616">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6" name="Datumsplatzhalter 5">
            <a:extLst>
              <a:ext uri="{FF2B5EF4-FFF2-40B4-BE49-F238E27FC236}">
                <a16:creationId xmlns:a16="http://schemas.microsoft.com/office/drawing/2014/main" id="{654071D8-9D4F-4737-9753-5A4E0952EBE7}"/>
              </a:ext>
            </a:extLst>
          </p:cNvPr>
          <p:cNvSpPr>
            <a:spLocks noGrp="1"/>
          </p:cNvSpPr>
          <p:nvPr>
            <p:ph type="dt" sz="half" idx="10"/>
          </p:nvPr>
        </p:nvSpPr>
        <p:spPr/>
        <p:txBody>
          <a:bodyPr/>
          <a:lstStyle/>
          <a:p>
            <a:r>
              <a:rPr lang="de-DE"/>
              <a:t>Campus Sontheim</a:t>
            </a:r>
            <a:endParaRPr lang="de-DE" dirty="0"/>
          </a:p>
        </p:txBody>
      </p:sp>
      <p:sp>
        <p:nvSpPr>
          <p:cNvPr id="7" name="Fußzeilenplatzhalter 6">
            <a:extLst>
              <a:ext uri="{FF2B5EF4-FFF2-40B4-BE49-F238E27FC236}">
                <a16:creationId xmlns:a16="http://schemas.microsoft.com/office/drawing/2014/main" id="{5FA9BD1D-40AC-4766-9D87-7CD9F9338F55}"/>
              </a:ext>
            </a:extLst>
          </p:cNvPr>
          <p:cNvSpPr>
            <a:spLocks noGrp="1"/>
          </p:cNvSpPr>
          <p:nvPr>
            <p:ph type="ftr" sz="quarter" idx="11"/>
          </p:nvPr>
        </p:nvSpPr>
        <p:spPr/>
        <p:txBody>
          <a:bodyPr/>
          <a:lstStyle/>
          <a:p>
            <a:r>
              <a:rPr lang="de-DE"/>
              <a:t>Präsentation Fachbeirat, Prof. Dr.-Ing. Nicolaj Stache</a:t>
            </a:r>
            <a:endParaRPr lang="de-DE" dirty="0"/>
          </a:p>
        </p:txBody>
      </p:sp>
      <p:sp>
        <p:nvSpPr>
          <p:cNvPr id="8" name="Foliennummernplatzhalter 7">
            <a:extLst>
              <a:ext uri="{FF2B5EF4-FFF2-40B4-BE49-F238E27FC236}">
                <a16:creationId xmlns:a16="http://schemas.microsoft.com/office/drawing/2014/main" id="{EB7C7B69-B03E-4D33-9FE9-AB156C53B1B6}"/>
              </a:ext>
            </a:extLst>
          </p:cNvPr>
          <p:cNvSpPr>
            <a:spLocks noGrp="1"/>
          </p:cNvSpPr>
          <p:nvPr>
            <p:ph type="sldNum" sz="quarter" idx="12"/>
          </p:nvPr>
        </p:nvSpPr>
        <p:spPr/>
        <p:txBody>
          <a:bodyPr/>
          <a:lstStyle/>
          <a:p>
            <a:r>
              <a:rPr lang="de-DE"/>
              <a:t>|  </a:t>
            </a:r>
            <a:fld id="{E6B5151A-17C4-4431-8407-112C0160A8B6}" type="slidenum">
              <a:rPr lang="de-DE" smtClean="0"/>
              <a:pPr/>
              <a:t>‹Nr.›</a:t>
            </a:fld>
            <a:endParaRPr lang="de-DE" dirty="0"/>
          </a:p>
        </p:txBody>
      </p:sp>
    </p:spTree>
    <p:extLst>
      <p:ext uri="{BB962C8B-B14F-4D97-AF65-F5344CB8AC3E}">
        <p14:creationId xmlns:p14="http://schemas.microsoft.com/office/powerpoint/2010/main" val="1716612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telfolie">
    <p:spTree>
      <p:nvGrpSpPr>
        <p:cNvPr id="1" name=""/>
        <p:cNvGrpSpPr/>
        <p:nvPr/>
      </p:nvGrpSpPr>
      <p:grpSpPr>
        <a:xfrm>
          <a:off x="0" y="0"/>
          <a:ext cx="0" cy="0"/>
          <a:chOff x="0" y="0"/>
          <a:chExt cx="0" cy="0"/>
        </a:xfrm>
      </p:grpSpPr>
      <p:pic>
        <p:nvPicPr>
          <p:cNvPr id="7" name="Hintergrun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el 1"/>
          <p:cNvSpPr>
            <a:spLocks noGrp="1"/>
          </p:cNvSpPr>
          <p:nvPr>
            <p:ph type="ctrTitle" hasCustomPrompt="1"/>
          </p:nvPr>
        </p:nvSpPr>
        <p:spPr>
          <a:xfrm>
            <a:off x="835049" y="3768204"/>
            <a:ext cx="10948436" cy="1531424"/>
          </a:xfrm>
        </p:spPr>
        <p:txBody>
          <a:bodyPr anchor="t" anchorCtr="0"/>
          <a:lstStyle>
            <a:lvl1pPr algn="l">
              <a:lnSpc>
                <a:spcPct val="91000"/>
              </a:lnSpc>
              <a:defRPr sz="5200" spc="200" baseline="0">
                <a:solidFill>
                  <a:schemeClr val="bg1"/>
                </a:solidFill>
              </a:defRPr>
            </a:lvl1pPr>
          </a:lstStyle>
          <a:p>
            <a:r>
              <a:rPr lang="de-DE" dirty="0"/>
              <a:t>Titel der Präsentation</a:t>
            </a:r>
          </a:p>
        </p:txBody>
      </p:sp>
      <p:sp>
        <p:nvSpPr>
          <p:cNvPr id="4" name="Datumsplatzhalter 3"/>
          <p:cNvSpPr>
            <a:spLocks noGrp="1"/>
          </p:cNvSpPr>
          <p:nvPr>
            <p:ph type="dt" sz="half" idx="10"/>
          </p:nvPr>
        </p:nvSpPr>
        <p:spPr>
          <a:xfrm>
            <a:off x="406400" y="260078"/>
            <a:ext cx="7375299" cy="252000"/>
          </a:xfrm>
        </p:spPr>
        <p:txBody>
          <a:bodyPr/>
          <a:lstStyle>
            <a:lvl1pPr>
              <a:defRPr sz="1420" spc="60" baseline="0">
                <a:solidFill>
                  <a:schemeClr val="bg1"/>
                </a:solidFill>
              </a:defRPr>
            </a:lvl1pPr>
          </a:lstStyle>
          <a:p>
            <a:fld id="{B91DE014-5C96-464D-9E90-5CF0224F31B5}" type="datetimeFigureOut">
              <a:rPr lang="de-DE" smtClean="0"/>
              <a:t>23.02.2024</a:t>
            </a:fld>
            <a:endParaRPr lang="de-DE"/>
          </a:p>
        </p:txBody>
      </p:sp>
      <p:sp>
        <p:nvSpPr>
          <p:cNvPr id="5" name="Fußzeilenplatzhalter 4"/>
          <p:cNvSpPr>
            <a:spLocks noGrp="1"/>
          </p:cNvSpPr>
          <p:nvPr>
            <p:ph type="ftr" sz="quarter" idx="11"/>
          </p:nvPr>
        </p:nvSpPr>
        <p:spPr>
          <a:xfrm>
            <a:off x="835048" y="5400000"/>
            <a:ext cx="10948435" cy="288000"/>
          </a:xfrm>
        </p:spPr>
        <p:txBody>
          <a:bodyPr/>
          <a:lstStyle>
            <a:lvl1pPr>
              <a:defRPr sz="1500" b="1" spc="80" baseline="0">
                <a:solidFill>
                  <a:schemeClr val="bg1"/>
                </a:solidFill>
                <a:latin typeface="+mj-lt"/>
              </a:defRPr>
            </a:lvl1pPr>
          </a:lstStyle>
          <a:p>
            <a:endParaRPr lang="de-DE"/>
          </a:p>
        </p:txBody>
      </p:sp>
      <p:pic>
        <p:nvPicPr>
          <p:cNvPr id="9" name="Pfeil"/>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a:off x="408000" y="3943333"/>
            <a:ext cx="240000" cy="288000"/>
          </a:xfrm>
          <a:prstGeom prst="rect">
            <a:avLst/>
          </a:prstGeom>
        </p:spPr>
      </p:pic>
      <p:pic>
        <p:nvPicPr>
          <p:cNvPr id="10" name="Logo HHN"/>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30665" y="305320"/>
            <a:ext cx="2752820" cy="697187"/>
          </a:xfrm>
          <a:prstGeom prst="rect">
            <a:avLst/>
          </a:prstGeom>
        </p:spPr>
      </p:pic>
      <p:grpSp>
        <p:nvGrpSpPr>
          <p:cNvPr id="13" name="Regieanweisungen"/>
          <p:cNvGrpSpPr/>
          <p:nvPr/>
        </p:nvGrpSpPr>
        <p:grpSpPr>
          <a:xfrm>
            <a:off x="406400" y="-468001"/>
            <a:ext cx="14521600" cy="7668001"/>
            <a:chOff x="304800" y="-468001"/>
            <a:chExt cx="10891200" cy="7668001"/>
          </a:xfrm>
        </p:grpSpPr>
        <p:sp>
          <p:nvSpPr>
            <p:cNvPr id="14"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5"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6"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7"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18"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sp>
        <p:nvSpPr>
          <p:cNvPr id="19" name="Foliennummernplatzhalter 11">
            <a:extLst>
              <a:ext uri="{FF2B5EF4-FFF2-40B4-BE49-F238E27FC236}">
                <a16:creationId xmlns:a16="http://schemas.microsoft.com/office/drawing/2014/main" id="{4EF212E6-023F-4358-BDF6-481430B18E52}"/>
              </a:ext>
            </a:extLst>
          </p:cNvPr>
          <p:cNvSpPr>
            <a:spLocks noGrp="1"/>
          </p:cNvSpPr>
          <p:nvPr>
            <p:ph type="sldNum" sz="quarter" idx="18"/>
          </p:nvPr>
        </p:nvSpPr>
        <p:spPr>
          <a:xfrm>
            <a:off x="9883774" y="6984000"/>
            <a:ext cx="1899711" cy="216000"/>
          </a:xfrm>
        </p:spPr>
        <p:txBody>
          <a:bodyPr/>
          <a:lstStyle/>
          <a:p>
            <a:fld id="{FA7C00F7-E17D-FA43-ACBD-36D72562E0C2}" type="slidenum">
              <a:rPr lang="de-DE" smtClean="0"/>
              <a:t>‹Nr.›</a:t>
            </a:fld>
            <a:endParaRPr lang="de-DE"/>
          </a:p>
        </p:txBody>
      </p:sp>
    </p:spTree>
    <p:extLst>
      <p:ext uri="{BB962C8B-B14F-4D97-AF65-F5344CB8AC3E}">
        <p14:creationId xmlns:p14="http://schemas.microsoft.com/office/powerpoint/2010/main" val="281161260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chlussfolie">
    <p:spTree>
      <p:nvGrpSpPr>
        <p:cNvPr id="1" name=""/>
        <p:cNvGrpSpPr/>
        <p:nvPr/>
      </p:nvGrpSpPr>
      <p:grpSpPr>
        <a:xfrm>
          <a:off x="0" y="0"/>
          <a:ext cx="0" cy="0"/>
          <a:chOff x="0" y="0"/>
          <a:chExt cx="0" cy="0"/>
        </a:xfrm>
      </p:grpSpPr>
      <p:pic>
        <p:nvPicPr>
          <p:cNvPr id="7" name="Hintergrund"/>
          <p:cNvPicPr>
            <a:picLocks noChangeAspect="1"/>
          </p:cNvPicPr>
          <p:nvPr userDrawn="1"/>
        </p:nvPicPr>
        <p:blipFill rotWithShape="1">
          <a:blip r:embed="rId2">
            <a:extLst>
              <a:ext uri="{28A0092B-C50C-407E-A947-70E740481C1C}">
                <a14:useLocalDpi xmlns:a14="http://schemas.microsoft.com/office/drawing/2010/main" val="0"/>
              </a:ext>
            </a:extLst>
          </a:blip>
          <a:srcRect t="14167"/>
          <a:stretch/>
        </p:blipFill>
        <p:spPr>
          <a:xfrm>
            <a:off x="0" y="971552"/>
            <a:ext cx="12192000" cy="5886449"/>
          </a:xfrm>
          <a:prstGeom prst="rect">
            <a:avLst/>
          </a:prstGeom>
        </p:spPr>
      </p:pic>
      <p:sp>
        <p:nvSpPr>
          <p:cNvPr id="3" name="Datumsplatzhalter 2"/>
          <p:cNvSpPr>
            <a:spLocks noGrp="1"/>
          </p:cNvSpPr>
          <p:nvPr>
            <p:ph type="dt" sz="half" idx="10"/>
          </p:nvPr>
        </p:nvSpPr>
        <p:spPr/>
        <p:txBody>
          <a:bodyPr/>
          <a:lstStyle/>
          <a:p>
            <a:r>
              <a:rPr lang="de-DE"/>
              <a:t>Campus Sontheim</a:t>
            </a:r>
            <a:endParaRPr lang="de-DE" dirty="0"/>
          </a:p>
        </p:txBody>
      </p:sp>
      <p:sp>
        <p:nvSpPr>
          <p:cNvPr id="8" name="Fußzeilenplatzhalter 7"/>
          <p:cNvSpPr>
            <a:spLocks noGrp="1"/>
          </p:cNvSpPr>
          <p:nvPr>
            <p:ph type="ftr" sz="quarter" idx="11"/>
          </p:nvPr>
        </p:nvSpPr>
        <p:spPr/>
        <p:txBody>
          <a:bodyPr/>
          <a:lstStyle>
            <a:lvl1pPr>
              <a:defRPr>
                <a:solidFill>
                  <a:schemeClr val="bg1"/>
                </a:solidFill>
              </a:defRPr>
            </a:lvl1pPr>
          </a:lstStyle>
          <a:p>
            <a:r>
              <a:rPr lang="de-DE"/>
              <a:t>Präsentation Fachbeirat, Prof. Dr.-Ing. Nicolaj Stache</a:t>
            </a:r>
            <a:endParaRPr lang="de-DE" dirty="0"/>
          </a:p>
        </p:txBody>
      </p:sp>
      <p:sp>
        <p:nvSpPr>
          <p:cNvPr id="11" name="Foliennummernplatzhalter 10"/>
          <p:cNvSpPr>
            <a:spLocks noGrp="1"/>
          </p:cNvSpPr>
          <p:nvPr>
            <p:ph type="sldNum" sz="quarter" idx="12"/>
          </p:nvPr>
        </p:nvSpPr>
        <p:spPr/>
        <p:txBody>
          <a:bodyPr/>
          <a:lstStyle>
            <a:lvl1pPr>
              <a:defRPr>
                <a:solidFill>
                  <a:schemeClr val="bg1"/>
                </a:solidFill>
              </a:defRPr>
            </a:lvl1pPr>
          </a:lstStyle>
          <a:p>
            <a:r>
              <a:rPr lang="de-DE"/>
              <a:t>|  </a:t>
            </a:r>
            <a:fld id="{E6B5151A-17C4-4431-8407-112C0160A8B6}" type="slidenum">
              <a:rPr lang="de-DE" smtClean="0"/>
              <a:pPr/>
              <a:t>‹Nr.›</a:t>
            </a:fld>
            <a:endParaRPr lang="de-DE" dirty="0"/>
          </a:p>
        </p:txBody>
      </p:sp>
      <p:sp>
        <p:nvSpPr>
          <p:cNvPr id="13" name="Vertikaler Textplatzhalter 2"/>
          <p:cNvSpPr>
            <a:spLocks noGrp="1"/>
          </p:cNvSpPr>
          <p:nvPr>
            <p:ph type="body" orient="vert" idx="13" hasCustomPrompt="1"/>
          </p:nvPr>
        </p:nvSpPr>
        <p:spPr>
          <a:xfrm>
            <a:off x="2088000" y="4284000"/>
            <a:ext cx="9695489" cy="1959639"/>
          </a:xfrm>
        </p:spPr>
        <p:txBody>
          <a:bodyPr vert="horz"/>
          <a:lstStyle>
            <a:lvl1pPr marL="0" marR="0" indent="0" algn="l" defTabSz="914407" rtl="0" eaLnBrk="1" fontAlgn="auto" latinLnBrk="0" hangingPunct="1">
              <a:lnSpc>
                <a:spcPct val="105000"/>
              </a:lnSpc>
              <a:spcBef>
                <a:spcPts val="0"/>
              </a:spcBef>
              <a:spcAft>
                <a:spcPts val="0"/>
              </a:spcAft>
              <a:buClrTx/>
              <a:buSzTx/>
              <a:buFont typeface="Arial" panose="020B0604020202020204" pitchFamily="34" charset="0"/>
              <a:buNone/>
              <a:tabLst/>
              <a:defRPr sz="1999" b="0">
                <a:solidFill>
                  <a:schemeClr val="bg1"/>
                </a:solidFill>
                <a:latin typeface="+mn-lt"/>
              </a:defRPr>
            </a:lvl1pPr>
            <a:lvl2pPr marL="0" indent="0">
              <a:lnSpc>
                <a:spcPct val="105000"/>
              </a:lnSpc>
              <a:spcBef>
                <a:spcPts val="1250"/>
              </a:spcBef>
              <a:spcAft>
                <a:spcPts val="0"/>
              </a:spcAft>
              <a:buNone/>
              <a:defRPr sz="1999" b="1">
                <a:solidFill>
                  <a:schemeClr val="bg1"/>
                </a:solidFill>
                <a:latin typeface="+mj-lt"/>
              </a:defRPr>
            </a:lvl2pPr>
            <a:lvl3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3pPr>
            <a:lvl4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4pPr>
            <a:lvl5pPr marL="0" indent="0">
              <a:lnSpc>
                <a:spcPct val="105000"/>
              </a:lnSpc>
              <a:spcBef>
                <a:spcPts val="1250"/>
              </a:spcBef>
              <a:spcAft>
                <a:spcPts val="0"/>
              </a:spcAft>
              <a:buNone/>
              <a:defRPr sz="1999" b="1">
                <a:solidFill>
                  <a:schemeClr val="bg1"/>
                </a:solidFill>
                <a:latin typeface="+mj-lt"/>
              </a:defRPr>
            </a:lvl5pPr>
            <a:lvl6pPr marL="0" indent="0">
              <a:lnSpc>
                <a:spcPct val="105000"/>
              </a:lnSpc>
              <a:spcBef>
                <a:spcPts val="1250"/>
              </a:spcBef>
              <a:spcAft>
                <a:spcPts val="0"/>
              </a:spcAft>
              <a:buNone/>
              <a:defRPr sz="1999" b="1">
                <a:solidFill>
                  <a:schemeClr val="bg1"/>
                </a:solidFill>
                <a:latin typeface="+mj-lt"/>
              </a:defRPr>
            </a:lvl6pPr>
            <a:lvl7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7pPr>
            <a:lvl8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8pPr>
            <a:lvl9pPr marL="0" indent="0">
              <a:lnSpc>
                <a:spcPct val="105000"/>
              </a:lnSpc>
              <a:spcBef>
                <a:spcPts val="1250"/>
              </a:spcBef>
              <a:spcAft>
                <a:spcPts val="0"/>
              </a:spcAft>
              <a:buFont typeface="Arial" panose="020B0604020202020204" pitchFamily="34" charset="0"/>
              <a:buNone/>
              <a:defRPr sz="1999" b="1">
                <a:solidFill>
                  <a:schemeClr val="bg1"/>
                </a:solidFill>
                <a:latin typeface="+mj-lt"/>
              </a:defRPr>
            </a:lvl9pPr>
          </a:lstStyle>
          <a:p>
            <a:pPr marL="0" marR="0" lvl="0" indent="0" algn="l" defTabSz="914407" rtl="0" eaLnBrk="1" fontAlgn="auto" latinLnBrk="0" hangingPunct="1">
              <a:lnSpc>
                <a:spcPct val="105000"/>
              </a:lnSpc>
              <a:spcBef>
                <a:spcPts val="0"/>
              </a:spcBef>
              <a:spcAft>
                <a:spcPts val="0"/>
              </a:spcAft>
              <a:buClrTx/>
              <a:buSzTx/>
              <a:buFont typeface="Arial" panose="020B0604020202020204" pitchFamily="34" charset="0"/>
              <a:buNone/>
              <a:tabLst/>
              <a:defRPr/>
            </a:pPr>
            <a:r>
              <a:rPr lang="de-DE" dirty="0"/>
              <a:t>Bei Fragen kontaktieren Sie bitte:</a:t>
            </a:r>
            <a:br>
              <a:rPr lang="de-DE" dirty="0"/>
            </a:br>
            <a:r>
              <a:rPr lang="de-DE" dirty="0"/>
              <a:t>Vorname Nachname (Menü &gt; Listenebne erhöhen)</a:t>
            </a:r>
            <a:br>
              <a:rPr lang="de-DE" dirty="0"/>
            </a:br>
            <a:r>
              <a:rPr lang="de-DE" dirty="0"/>
              <a:t>Fakultät XY | Fachrichtung </a:t>
            </a:r>
            <a:br>
              <a:rPr lang="de-DE" dirty="0"/>
            </a:br>
            <a:r>
              <a:rPr lang="de-DE" dirty="0"/>
              <a:t>meike.muster@hs-heilbronn.de</a:t>
            </a:r>
          </a:p>
        </p:txBody>
      </p:sp>
      <p:sp>
        <p:nvSpPr>
          <p:cNvPr id="12" name="Vertikaler Textplatzhalter 2"/>
          <p:cNvSpPr>
            <a:spLocks noGrp="1"/>
          </p:cNvSpPr>
          <p:nvPr>
            <p:ph type="body" orient="vert" idx="14" hasCustomPrompt="1"/>
          </p:nvPr>
        </p:nvSpPr>
        <p:spPr>
          <a:xfrm>
            <a:off x="2087996" y="2097092"/>
            <a:ext cx="9695489" cy="1915337"/>
          </a:xfrm>
        </p:spPr>
        <p:txBody>
          <a:bodyPr vert="horz" anchor="ctr" anchorCtr="0"/>
          <a:lstStyle>
            <a:lvl1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1pPr>
            <a:lvl2pPr marL="0" indent="0">
              <a:lnSpc>
                <a:spcPct val="100000"/>
              </a:lnSpc>
              <a:spcBef>
                <a:spcPts val="0"/>
              </a:spcBef>
              <a:spcAft>
                <a:spcPts val="0"/>
              </a:spcAft>
              <a:buFont typeface="Arial" panose="020B0604020202020204" pitchFamily="34" charset="0"/>
              <a:buNone/>
              <a:defRPr sz="5800" b="1" cap="all" spc="300" baseline="0">
                <a:solidFill>
                  <a:schemeClr val="bg1"/>
                </a:solidFill>
                <a:latin typeface="+mj-lt"/>
              </a:defRPr>
            </a:lvl2pPr>
            <a:lvl3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3pPr>
            <a:lvl4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4pPr>
            <a:lvl5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5pPr>
            <a:lvl6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6pPr>
            <a:lvl7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7pPr>
            <a:lvl8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8pPr>
            <a:lvl9pPr marL="0" indent="0">
              <a:lnSpc>
                <a:spcPct val="100000"/>
              </a:lnSpc>
              <a:spcBef>
                <a:spcPts val="0"/>
              </a:spcBef>
              <a:spcAft>
                <a:spcPts val="0"/>
              </a:spcAft>
              <a:buFont typeface="Arial" panose="020B0604020202020204" pitchFamily="34" charset="0"/>
              <a:buNone/>
              <a:defRPr sz="5800" b="1" cap="all" spc="180" baseline="0">
                <a:solidFill>
                  <a:schemeClr val="bg1"/>
                </a:solidFill>
                <a:latin typeface="+mj-lt"/>
              </a:defRPr>
            </a:lvl9pPr>
          </a:lstStyle>
          <a:p>
            <a:pPr lvl="0"/>
            <a:r>
              <a:rPr lang="de-DE" dirty="0"/>
              <a:t>Schlusswort</a:t>
            </a:r>
          </a:p>
        </p:txBody>
      </p:sp>
      <p:sp>
        <p:nvSpPr>
          <p:cNvPr id="15" name="Bildplatzhalter 2">
            <a:extLst>
              <a:ext uri="{FF2B5EF4-FFF2-40B4-BE49-F238E27FC236}">
                <a16:creationId xmlns:a16="http://schemas.microsoft.com/office/drawing/2014/main" id="{BCE84AFA-A866-402D-A07B-4A22F5614A57}"/>
              </a:ext>
            </a:extLst>
          </p:cNvPr>
          <p:cNvSpPr>
            <a:spLocks noGrp="1"/>
          </p:cNvSpPr>
          <p:nvPr>
            <p:ph type="pic" idx="15" hasCustomPrompt="1"/>
          </p:nvPr>
        </p:nvSpPr>
        <p:spPr>
          <a:xfrm>
            <a:off x="576000" y="4716000"/>
            <a:ext cx="1080000" cy="1080000"/>
          </a:xfrm>
          <a:prstGeom prst="ellipse">
            <a:avLst/>
          </a:prstGeom>
          <a:noFill/>
        </p:spPr>
        <p:txBody>
          <a:bodyPr/>
          <a:lstStyle>
            <a:lvl1pPr marL="0" indent="0" algn="ctr">
              <a:spcAft>
                <a:spcPts val="0"/>
              </a:spcAft>
              <a:buNone/>
              <a:defRPr sz="1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dirty="0"/>
              <a:t>Bild einfügen</a:t>
            </a:r>
          </a:p>
        </p:txBody>
      </p:sp>
    </p:spTree>
    <p:extLst>
      <p:ext uri="{BB962C8B-B14F-4D97-AF65-F5344CB8AC3E}">
        <p14:creationId xmlns:p14="http://schemas.microsoft.com/office/powerpoint/2010/main" val="66494294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itle">
  <p:cSld name="1_Titelfolie">
    <p:spTree>
      <p:nvGrpSpPr>
        <p:cNvPr id="1" name=""/>
        <p:cNvGrpSpPr/>
        <p:nvPr/>
      </p:nvGrpSpPr>
      <p:grpSpPr>
        <a:xfrm>
          <a:off x="0" y="0"/>
          <a:ext cx="0" cy="0"/>
          <a:chOff x="0" y="0"/>
          <a:chExt cx="0" cy="0"/>
        </a:xfrm>
      </p:grpSpPr>
      <p:grpSp>
        <p:nvGrpSpPr>
          <p:cNvPr id="4" name="Group 29">
            <a:extLst>
              <a:ext uri="{FF2B5EF4-FFF2-40B4-BE49-F238E27FC236}">
                <a16:creationId xmlns:a16="http://schemas.microsoft.com/office/drawing/2014/main" id="{6384F74D-1803-4E71-B5D1-CCB83B340E27}"/>
              </a:ext>
            </a:extLst>
          </p:cNvPr>
          <p:cNvGrpSpPr>
            <a:grpSpLocks/>
          </p:cNvGrpSpPr>
          <p:nvPr userDrawn="1"/>
        </p:nvGrpSpPr>
        <p:grpSpPr bwMode="auto">
          <a:xfrm>
            <a:off x="0" y="0"/>
            <a:ext cx="12192000" cy="6858000"/>
            <a:chOff x="0" y="0"/>
            <a:chExt cx="5760" cy="4320"/>
          </a:xfrm>
        </p:grpSpPr>
        <p:pic>
          <p:nvPicPr>
            <p:cNvPr id="5" name="Picture 30" descr="_DSC9172">
              <a:extLst>
                <a:ext uri="{FF2B5EF4-FFF2-40B4-BE49-F238E27FC236}">
                  <a16:creationId xmlns:a16="http://schemas.microsoft.com/office/drawing/2014/main" id="{4A5471E3-A9BE-4988-8DB4-ABA524EAB738}"/>
                </a:ext>
              </a:extLst>
            </p:cNvPr>
            <p:cNvPicPr>
              <a:picLocks noChangeAspect="1" noChangeArrowheads="1"/>
            </p:cNvPicPr>
            <p:nvPr/>
          </p:nvPicPr>
          <p:blipFill>
            <a:blip r:embed="rId2" cstate="print">
              <a:extLst>
                <a:ext uri="{28A0092B-C50C-407E-A947-70E740481C1C}">
                  <a14:useLocalDpi xmlns:a14="http://schemas.microsoft.com/office/drawing/2010/main"/>
                </a:ext>
              </a:extLst>
            </a:blip>
            <a:srcRect/>
            <a:stretch>
              <a:fillRect/>
            </a:stretch>
          </p:blipFill>
          <p:spPr bwMode="auto">
            <a:xfrm>
              <a:off x="3018" y="0"/>
              <a:ext cx="2742" cy="4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22">
              <a:extLst>
                <a:ext uri="{FF2B5EF4-FFF2-40B4-BE49-F238E27FC236}">
                  <a16:creationId xmlns:a16="http://schemas.microsoft.com/office/drawing/2014/main" id="{731BD982-981C-43C7-839F-FE97046B1D1C}"/>
                </a:ext>
              </a:extLst>
            </p:cNvPr>
            <p:cNvSpPr>
              <a:spLocks noChangeArrowheads="1"/>
            </p:cNvSpPr>
            <p:nvPr/>
          </p:nvSpPr>
          <p:spPr bwMode="auto">
            <a:xfrm>
              <a:off x="0" y="1520"/>
              <a:ext cx="5760" cy="1224"/>
            </a:xfrm>
            <a:prstGeom prst="rect">
              <a:avLst/>
            </a:prstGeom>
            <a:solidFill>
              <a:schemeClr val="tx1">
                <a:alpha val="30196"/>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bg1"/>
                  </a:solidFill>
                  <a:latin typeface="Arial" charset="0"/>
                  <a:ea typeface="ＭＳ Ｐゴシック" charset="-128"/>
                </a:defRPr>
              </a:lvl1pPr>
              <a:lvl2pPr marL="742950" indent="-285750" eaLnBrk="0" hangingPunct="0">
                <a:defRPr sz="2400">
                  <a:solidFill>
                    <a:schemeClr val="bg1"/>
                  </a:solidFill>
                  <a:latin typeface="Arial" charset="0"/>
                  <a:ea typeface="ＭＳ Ｐゴシック" charset="-128"/>
                </a:defRPr>
              </a:lvl2pPr>
              <a:lvl3pPr marL="1143000" indent="-228600" eaLnBrk="0" hangingPunct="0">
                <a:defRPr sz="2400">
                  <a:solidFill>
                    <a:schemeClr val="bg1"/>
                  </a:solidFill>
                  <a:latin typeface="Arial" charset="0"/>
                  <a:ea typeface="ＭＳ Ｐゴシック" charset="-128"/>
                </a:defRPr>
              </a:lvl3pPr>
              <a:lvl4pPr marL="1600200" indent="-228600" eaLnBrk="0" hangingPunct="0">
                <a:defRPr sz="2400">
                  <a:solidFill>
                    <a:schemeClr val="bg1"/>
                  </a:solidFill>
                  <a:latin typeface="Arial" charset="0"/>
                  <a:ea typeface="ＭＳ Ｐゴシック" charset="-128"/>
                </a:defRPr>
              </a:lvl4pPr>
              <a:lvl5pPr marL="2057400" indent="-228600" eaLnBrk="0" hangingPunct="0">
                <a:defRPr sz="2400">
                  <a:solidFill>
                    <a:schemeClr val="bg1"/>
                  </a:solidFill>
                  <a:latin typeface="Arial" charset="0"/>
                  <a:ea typeface="ＭＳ Ｐゴシック" charset="-128"/>
                </a:defRPr>
              </a:lvl5pPr>
              <a:lvl6pPr marL="2514600" indent="-228600" algn="ctr" eaLnBrk="0" fontAlgn="base" hangingPunct="0">
                <a:spcBef>
                  <a:spcPct val="0"/>
                </a:spcBef>
                <a:spcAft>
                  <a:spcPct val="0"/>
                </a:spcAft>
                <a:defRPr sz="2400">
                  <a:solidFill>
                    <a:schemeClr val="bg1"/>
                  </a:solidFill>
                  <a:latin typeface="Arial" charset="0"/>
                  <a:ea typeface="ＭＳ Ｐゴシック" charset="-128"/>
                </a:defRPr>
              </a:lvl6pPr>
              <a:lvl7pPr marL="2971800" indent="-228600" algn="ctr" eaLnBrk="0" fontAlgn="base" hangingPunct="0">
                <a:spcBef>
                  <a:spcPct val="0"/>
                </a:spcBef>
                <a:spcAft>
                  <a:spcPct val="0"/>
                </a:spcAft>
                <a:defRPr sz="2400">
                  <a:solidFill>
                    <a:schemeClr val="bg1"/>
                  </a:solidFill>
                  <a:latin typeface="Arial" charset="0"/>
                  <a:ea typeface="ＭＳ Ｐゴシック" charset="-128"/>
                </a:defRPr>
              </a:lvl7pPr>
              <a:lvl8pPr marL="3429000" indent="-228600" algn="ctr" eaLnBrk="0" fontAlgn="base" hangingPunct="0">
                <a:spcBef>
                  <a:spcPct val="0"/>
                </a:spcBef>
                <a:spcAft>
                  <a:spcPct val="0"/>
                </a:spcAft>
                <a:defRPr sz="2400">
                  <a:solidFill>
                    <a:schemeClr val="bg1"/>
                  </a:solidFill>
                  <a:latin typeface="Arial" charset="0"/>
                  <a:ea typeface="ＭＳ Ｐゴシック" charset="-128"/>
                </a:defRPr>
              </a:lvl8pPr>
              <a:lvl9pPr marL="3886200" indent="-228600" algn="ctr" eaLnBrk="0" fontAlgn="base" hangingPunct="0">
                <a:spcBef>
                  <a:spcPct val="0"/>
                </a:spcBef>
                <a:spcAft>
                  <a:spcPct val="0"/>
                </a:spcAft>
                <a:defRPr sz="2400">
                  <a:solidFill>
                    <a:schemeClr val="bg1"/>
                  </a:solidFill>
                  <a:latin typeface="Arial" charset="0"/>
                  <a:ea typeface="ＭＳ Ｐゴシック" charset="-128"/>
                </a:defRPr>
              </a:lvl9pPr>
            </a:lstStyle>
            <a:p>
              <a:pPr eaLnBrk="1" hangingPunct="1">
                <a:defRPr/>
              </a:pPr>
              <a:endParaRPr lang="en-US" altLang="de-DE" sz="1800">
                <a:solidFill>
                  <a:schemeClr val="tx1"/>
                </a:solidFill>
              </a:endParaRPr>
            </a:p>
          </p:txBody>
        </p:sp>
        <p:grpSp>
          <p:nvGrpSpPr>
            <p:cNvPr id="7" name="Group 26">
              <a:extLst>
                <a:ext uri="{FF2B5EF4-FFF2-40B4-BE49-F238E27FC236}">
                  <a16:creationId xmlns:a16="http://schemas.microsoft.com/office/drawing/2014/main" id="{982E4408-6DE5-4295-8A40-2CF444D0B1C1}"/>
                </a:ext>
              </a:extLst>
            </p:cNvPr>
            <p:cNvGrpSpPr>
              <a:grpSpLocks/>
            </p:cNvGrpSpPr>
            <p:nvPr/>
          </p:nvGrpSpPr>
          <p:grpSpPr bwMode="auto">
            <a:xfrm>
              <a:off x="249" y="212"/>
              <a:ext cx="1860" cy="469"/>
              <a:chOff x="2155" y="664"/>
              <a:chExt cx="1222" cy="307"/>
            </a:xfrm>
          </p:grpSpPr>
          <p:sp>
            <p:nvSpPr>
              <p:cNvPr id="19" name="Freeform 27">
                <a:extLst>
                  <a:ext uri="{FF2B5EF4-FFF2-40B4-BE49-F238E27FC236}">
                    <a16:creationId xmlns:a16="http://schemas.microsoft.com/office/drawing/2014/main" id="{1658D03D-E48A-4A8A-BC15-BE4624675C46}"/>
                  </a:ext>
                </a:extLst>
              </p:cNvPr>
              <p:cNvSpPr>
                <a:spLocks noEditPoints="1"/>
              </p:cNvSpPr>
              <p:nvPr userDrawn="1"/>
            </p:nvSpPr>
            <p:spPr bwMode="auto">
              <a:xfrm>
                <a:off x="2165" y="859"/>
                <a:ext cx="1046" cy="112"/>
              </a:xfrm>
              <a:custGeom>
                <a:avLst/>
                <a:gdLst>
                  <a:gd name="T0" fmla="*/ 48 w 1046"/>
                  <a:gd name="T1" fmla="*/ 63 h 112"/>
                  <a:gd name="T2" fmla="*/ 68 w 1046"/>
                  <a:gd name="T3" fmla="*/ 39 h 112"/>
                  <a:gd name="T4" fmla="*/ 65 w 1046"/>
                  <a:gd name="T5" fmla="*/ 16 h 112"/>
                  <a:gd name="T6" fmla="*/ 47 w 1046"/>
                  <a:gd name="T7" fmla="*/ 1 h 112"/>
                  <a:gd name="T8" fmla="*/ 27 w 1046"/>
                  <a:gd name="T9" fmla="*/ 11 h 112"/>
                  <a:gd name="T10" fmla="*/ 52 w 1046"/>
                  <a:gd name="T11" fmla="*/ 23 h 112"/>
                  <a:gd name="T12" fmla="*/ 48 w 1046"/>
                  <a:gd name="T13" fmla="*/ 49 h 112"/>
                  <a:gd name="T14" fmla="*/ 13 w 1046"/>
                  <a:gd name="T15" fmla="*/ 55 h 112"/>
                  <a:gd name="T16" fmla="*/ 104 w 1046"/>
                  <a:gd name="T17" fmla="*/ 74 h 112"/>
                  <a:gd name="T18" fmla="*/ 124 w 1046"/>
                  <a:gd name="T19" fmla="*/ 97 h 112"/>
                  <a:gd name="T20" fmla="*/ 120 w 1046"/>
                  <a:gd name="T21" fmla="*/ 74 h 112"/>
                  <a:gd name="T22" fmla="*/ 139 w 1046"/>
                  <a:gd name="T23" fmla="*/ 63 h 112"/>
                  <a:gd name="T24" fmla="*/ 140 w 1046"/>
                  <a:gd name="T25" fmla="*/ 38 h 112"/>
                  <a:gd name="T26" fmla="*/ 108 w 1046"/>
                  <a:gd name="T27" fmla="*/ 26 h 112"/>
                  <a:gd name="T28" fmla="*/ 124 w 1046"/>
                  <a:gd name="T29" fmla="*/ 40 h 112"/>
                  <a:gd name="T30" fmla="*/ 128 w 1046"/>
                  <a:gd name="T31" fmla="*/ 56 h 112"/>
                  <a:gd name="T32" fmla="*/ 107 w 1046"/>
                  <a:gd name="T33" fmla="*/ 64 h 112"/>
                  <a:gd name="T34" fmla="*/ 182 w 1046"/>
                  <a:gd name="T35" fmla="*/ 26 h 112"/>
                  <a:gd name="T36" fmla="*/ 226 w 1046"/>
                  <a:gd name="T37" fmla="*/ 44 h 112"/>
                  <a:gd name="T38" fmla="*/ 277 w 1046"/>
                  <a:gd name="T39" fmla="*/ 55 h 112"/>
                  <a:gd name="T40" fmla="*/ 292 w 1046"/>
                  <a:gd name="T41" fmla="*/ 26 h 112"/>
                  <a:gd name="T42" fmla="*/ 234 w 1046"/>
                  <a:gd name="T43" fmla="*/ 26 h 112"/>
                  <a:gd name="T44" fmla="*/ 332 w 1046"/>
                  <a:gd name="T45" fmla="*/ 86 h 112"/>
                  <a:gd name="T46" fmla="*/ 349 w 1046"/>
                  <a:gd name="T47" fmla="*/ 37 h 112"/>
                  <a:gd name="T48" fmla="*/ 502 w 1046"/>
                  <a:gd name="T49" fmla="*/ 12 h 112"/>
                  <a:gd name="T50" fmla="*/ 517 w 1046"/>
                  <a:gd name="T51" fmla="*/ 98 h 112"/>
                  <a:gd name="T52" fmla="*/ 454 w 1046"/>
                  <a:gd name="T53" fmla="*/ 1 h 112"/>
                  <a:gd name="T54" fmla="*/ 538 w 1046"/>
                  <a:gd name="T55" fmla="*/ 99 h 112"/>
                  <a:gd name="T56" fmla="*/ 556 w 1046"/>
                  <a:gd name="T57" fmla="*/ 111 h 112"/>
                  <a:gd name="T58" fmla="*/ 585 w 1046"/>
                  <a:gd name="T59" fmla="*/ 108 h 112"/>
                  <a:gd name="T60" fmla="*/ 597 w 1046"/>
                  <a:gd name="T61" fmla="*/ 79 h 112"/>
                  <a:gd name="T62" fmla="*/ 582 w 1046"/>
                  <a:gd name="T63" fmla="*/ 91 h 112"/>
                  <a:gd name="T64" fmla="*/ 559 w 1046"/>
                  <a:gd name="T65" fmla="*/ 99 h 112"/>
                  <a:gd name="T66" fmla="*/ 547 w 1046"/>
                  <a:gd name="T67" fmla="*/ 90 h 112"/>
                  <a:gd name="T68" fmla="*/ 622 w 1046"/>
                  <a:gd name="T69" fmla="*/ 110 h 112"/>
                  <a:gd name="T70" fmla="*/ 686 w 1046"/>
                  <a:gd name="T71" fmla="*/ 26 h 112"/>
                  <a:gd name="T72" fmla="*/ 705 w 1046"/>
                  <a:gd name="T73" fmla="*/ 79 h 112"/>
                  <a:gd name="T74" fmla="*/ 714 w 1046"/>
                  <a:gd name="T75" fmla="*/ 105 h 112"/>
                  <a:gd name="T76" fmla="*/ 737 w 1046"/>
                  <a:gd name="T77" fmla="*/ 112 h 112"/>
                  <a:gd name="T78" fmla="*/ 766 w 1046"/>
                  <a:gd name="T79" fmla="*/ 99 h 112"/>
                  <a:gd name="T80" fmla="*/ 757 w 1046"/>
                  <a:gd name="T81" fmla="*/ 26 h 112"/>
                  <a:gd name="T82" fmla="*/ 751 w 1046"/>
                  <a:gd name="T83" fmla="*/ 96 h 112"/>
                  <a:gd name="T84" fmla="*/ 726 w 1046"/>
                  <a:gd name="T85" fmla="*/ 97 h 112"/>
                  <a:gd name="T86" fmla="*/ 718 w 1046"/>
                  <a:gd name="T87" fmla="*/ 76 h 112"/>
                  <a:gd name="T88" fmla="*/ 808 w 1046"/>
                  <a:gd name="T89" fmla="*/ 66 h 112"/>
                  <a:gd name="T90" fmla="*/ 859 w 1046"/>
                  <a:gd name="T91" fmla="*/ 110 h 112"/>
                  <a:gd name="T92" fmla="*/ 848 w 1046"/>
                  <a:gd name="T93" fmla="*/ 91 h 112"/>
                  <a:gd name="T94" fmla="*/ 887 w 1046"/>
                  <a:gd name="T95" fmla="*/ 110 h 112"/>
                  <a:gd name="T96" fmla="*/ 899 w 1046"/>
                  <a:gd name="T97" fmla="*/ 37 h 112"/>
                  <a:gd name="T98" fmla="*/ 970 w 1046"/>
                  <a:gd name="T99" fmla="*/ 36 h 112"/>
                  <a:gd name="T100" fmla="*/ 945 w 1046"/>
                  <a:gd name="T101" fmla="*/ 26 h 112"/>
                  <a:gd name="T102" fmla="*/ 1026 w 1046"/>
                  <a:gd name="T103" fmla="*/ 107 h 112"/>
                  <a:gd name="T104" fmla="*/ 1041 w 1046"/>
                  <a:gd name="T105" fmla="*/ 110 h 112"/>
                  <a:gd name="T106" fmla="*/ 1045 w 1046"/>
                  <a:gd name="T107" fmla="*/ 98 h 112"/>
                  <a:gd name="T108" fmla="*/ 1035 w 1046"/>
                  <a:gd name="T109" fmla="*/ 90 h 112"/>
                  <a:gd name="T110" fmla="*/ 1024 w 1046"/>
                  <a:gd name="T111" fmla="*/ 98 h 11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046" h="112">
                    <a:moveTo>
                      <a:pt x="0" y="110"/>
                    </a:moveTo>
                    <a:lnTo>
                      <a:pt x="13" y="110"/>
                    </a:lnTo>
                    <a:lnTo>
                      <a:pt x="13" y="66"/>
                    </a:lnTo>
                    <a:lnTo>
                      <a:pt x="32" y="66"/>
                    </a:lnTo>
                    <a:lnTo>
                      <a:pt x="41" y="65"/>
                    </a:lnTo>
                    <a:lnTo>
                      <a:pt x="48" y="63"/>
                    </a:lnTo>
                    <a:lnTo>
                      <a:pt x="54" y="61"/>
                    </a:lnTo>
                    <a:lnTo>
                      <a:pt x="58" y="57"/>
                    </a:lnTo>
                    <a:lnTo>
                      <a:pt x="63" y="52"/>
                    </a:lnTo>
                    <a:lnTo>
                      <a:pt x="66" y="46"/>
                    </a:lnTo>
                    <a:lnTo>
                      <a:pt x="67" y="42"/>
                    </a:lnTo>
                    <a:lnTo>
                      <a:pt x="68" y="39"/>
                    </a:lnTo>
                    <a:lnTo>
                      <a:pt x="68" y="35"/>
                    </a:lnTo>
                    <a:lnTo>
                      <a:pt x="68" y="31"/>
                    </a:lnTo>
                    <a:lnTo>
                      <a:pt x="68" y="27"/>
                    </a:lnTo>
                    <a:lnTo>
                      <a:pt x="67" y="23"/>
                    </a:lnTo>
                    <a:lnTo>
                      <a:pt x="66" y="19"/>
                    </a:lnTo>
                    <a:lnTo>
                      <a:pt x="65" y="16"/>
                    </a:lnTo>
                    <a:lnTo>
                      <a:pt x="63" y="13"/>
                    </a:lnTo>
                    <a:lnTo>
                      <a:pt x="60" y="10"/>
                    </a:lnTo>
                    <a:lnTo>
                      <a:pt x="58" y="7"/>
                    </a:lnTo>
                    <a:lnTo>
                      <a:pt x="54" y="5"/>
                    </a:lnTo>
                    <a:lnTo>
                      <a:pt x="50" y="2"/>
                    </a:lnTo>
                    <a:lnTo>
                      <a:pt x="47" y="1"/>
                    </a:lnTo>
                    <a:lnTo>
                      <a:pt x="44" y="1"/>
                    </a:lnTo>
                    <a:lnTo>
                      <a:pt x="38" y="0"/>
                    </a:lnTo>
                    <a:lnTo>
                      <a:pt x="30" y="0"/>
                    </a:lnTo>
                    <a:lnTo>
                      <a:pt x="0" y="0"/>
                    </a:lnTo>
                    <a:lnTo>
                      <a:pt x="0" y="110"/>
                    </a:lnTo>
                    <a:close/>
                    <a:moveTo>
                      <a:pt x="27" y="11"/>
                    </a:moveTo>
                    <a:lnTo>
                      <a:pt x="34" y="11"/>
                    </a:lnTo>
                    <a:lnTo>
                      <a:pt x="39" y="12"/>
                    </a:lnTo>
                    <a:lnTo>
                      <a:pt x="44" y="14"/>
                    </a:lnTo>
                    <a:lnTo>
                      <a:pt x="47" y="16"/>
                    </a:lnTo>
                    <a:lnTo>
                      <a:pt x="50" y="19"/>
                    </a:lnTo>
                    <a:lnTo>
                      <a:pt x="52" y="23"/>
                    </a:lnTo>
                    <a:lnTo>
                      <a:pt x="53" y="28"/>
                    </a:lnTo>
                    <a:lnTo>
                      <a:pt x="54" y="33"/>
                    </a:lnTo>
                    <a:lnTo>
                      <a:pt x="53" y="38"/>
                    </a:lnTo>
                    <a:lnTo>
                      <a:pt x="52" y="42"/>
                    </a:lnTo>
                    <a:lnTo>
                      <a:pt x="51" y="46"/>
                    </a:lnTo>
                    <a:lnTo>
                      <a:pt x="48" y="49"/>
                    </a:lnTo>
                    <a:lnTo>
                      <a:pt x="47" y="50"/>
                    </a:lnTo>
                    <a:lnTo>
                      <a:pt x="45" y="52"/>
                    </a:lnTo>
                    <a:lnTo>
                      <a:pt x="42" y="53"/>
                    </a:lnTo>
                    <a:lnTo>
                      <a:pt x="37" y="55"/>
                    </a:lnTo>
                    <a:lnTo>
                      <a:pt x="31" y="55"/>
                    </a:lnTo>
                    <a:lnTo>
                      <a:pt x="13" y="55"/>
                    </a:lnTo>
                    <a:lnTo>
                      <a:pt x="13" y="11"/>
                    </a:lnTo>
                    <a:lnTo>
                      <a:pt x="27" y="11"/>
                    </a:lnTo>
                    <a:close/>
                    <a:moveTo>
                      <a:pt x="86" y="110"/>
                    </a:moveTo>
                    <a:lnTo>
                      <a:pt x="99" y="110"/>
                    </a:lnTo>
                    <a:lnTo>
                      <a:pt x="99" y="73"/>
                    </a:lnTo>
                    <a:lnTo>
                      <a:pt x="104" y="74"/>
                    </a:lnTo>
                    <a:lnTo>
                      <a:pt x="106" y="75"/>
                    </a:lnTo>
                    <a:lnTo>
                      <a:pt x="108" y="77"/>
                    </a:lnTo>
                    <a:lnTo>
                      <a:pt x="112" y="80"/>
                    </a:lnTo>
                    <a:lnTo>
                      <a:pt x="115" y="85"/>
                    </a:lnTo>
                    <a:lnTo>
                      <a:pt x="120" y="90"/>
                    </a:lnTo>
                    <a:lnTo>
                      <a:pt x="124" y="97"/>
                    </a:lnTo>
                    <a:lnTo>
                      <a:pt x="128" y="104"/>
                    </a:lnTo>
                    <a:lnTo>
                      <a:pt x="132" y="110"/>
                    </a:lnTo>
                    <a:lnTo>
                      <a:pt x="147" y="110"/>
                    </a:lnTo>
                    <a:lnTo>
                      <a:pt x="134" y="92"/>
                    </a:lnTo>
                    <a:lnTo>
                      <a:pt x="122" y="76"/>
                    </a:lnTo>
                    <a:lnTo>
                      <a:pt x="120" y="74"/>
                    </a:lnTo>
                    <a:lnTo>
                      <a:pt x="117" y="72"/>
                    </a:lnTo>
                    <a:lnTo>
                      <a:pt x="123" y="72"/>
                    </a:lnTo>
                    <a:lnTo>
                      <a:pt x="128" y="71"/>
                    </a:lnTo>
                    <a:lnTo>
                      <a:pt x="132" y="69"/>
                    </a:lnTo>
                    <a:lnTo>
                      <a:pt x="136" y="66"/>
                    </a:lnTo>
                    <a:lnTo>
                      <a:pt x="139" y="63"/>
                    </a:lnTo>
                    <a:lnTo>
                      <a:pt x="141" y="59"/>
                    </a:lnTo>
                    <a:lnTo>
                      <a:pt x="142" y="54"/>
                    </a:lnTo>
                    <a:lnTo>
                      <a:pt x="142" y="49"/>
                    </a:lnTo>
                    <a:lnTo>
                      <a:pt x="142" y="46"/>
                    </a:lnTo>
                    <a:lnTo>
                      <a:pt x="142" y="43"/>
                    </a:lnTo>
                    <a:lnTo>
                      <a:pt x="140" y="38"/>
                    </a:lnTo>
                    <a:lnTo>
                      <a:pt x="136" y="34"/>
                    </a:lnTo>
                    <a:lnTo>
                      <a:pt x="132" y="30"/>
                    </a:lnTo>
                    <a:lnTo>
                      <a:pt x="128" y="28"/>
                    </a:lnTo>
                    <a:lnTo>
                      <a:pt x="124" y="27"/>
                    </a:lnTo>
                    <a:lnTo>
                      <a:pt x="117" y="26"/>
                    </a:lnTo>
                    <a:lnTo>
                      <a:pt x="108" y="26"/>
                    </a:lnTo>
                    <a:lnTo>
                      <a:pt x="86" y="26"/>
                    </a:lnTo>
                    <a:lnTo>
                      <a:pt x="86" y="110"/>
                    </a:lnTo>
                    <a:close/>
                    <a:moveTo>
                      <a:pt x="109" y="36"/>
                    </a:moveTo>
                    <a:lnTo>
                      <a:pt x="115" y="37"/>
                    </a:lnTo>
                    <a:lnTo>
                      <a:pt x="120" y="38"/>
                    </a:lnTo>
                    <a:lnTo>
                      <a:pt x="124" y="40"/>
                    </a:lnTo>
                    <a:lnTo>
                      <a:pt x="127" y="42"/>
                    </a:lnTo>
                    <a:lnTo>
                      <a:pt x="129" y="46"/>
                    </a:lnTo>
                    <a:lnTo>
                      <a:pt x="129" y="47"/>
                    </a:lnTo>
                    <a:lnTo>
                      <a:pt x="129" y="49"/>
                    </a:lnTo>
                    <a:lnTo>
                      <a:pt x="129" y="53"/>
                    </a:lnTo>
                    <a:lnTo>
                      <a:pt x="128" y="56"/>
                    </a:lnTo>
                    <a:lnTo>
                      <a:pt x="126" y="58"/>
                    </a:lnTo>
                    <a:lnTo>
                      <a:pt x="124" y="60"/>
                    </a:lnTo>
                    <a:lnTo>
                      <a:pt x="122" y="62"/>
                    </a:lnTo>
                    <a:lnTo>
                      <a:pt x="118" y="63"/>
                    </a:lnTo>
                    <a:lnTo>
                      <a:pt x="113" y="64"/>
                    </a:lnTo>
                    <a:lnTo>
                      <a:pt x="107" y="64"/>
                    </a:lnTo>
                    <a:lnTo>
                      <a:pt x="99" y="64"/>
                    </a:lnTo>
                    <a:lnTo>
                      <a:pt x="99" y="36"/>
                    </a:lnTo>
                    <a:lnTo>
                      <a:pt x="109" y="36"/>
                    </a:lnTo>
                    <a:close/>
                    <a:moveTo>
                      <a:pt x="169" y="110"/>
                    </a:moveTo>
                    <a:lnTo>
                      <a:pt x="182" y="110"/>
                    </a:lnTo>
                    <a:lnTo>
                      <a:pt x="182" y="26"/>
                    </a:lnTo>
                    <a:lnTo>
                      <a:pt x="169" y="26"/>
                    </a:lnTo>
                    <a:lnTo>
                      <a:pt x="169" y="110"/>
                    </a:lnTo>
                    <a:close/>
                    <a:moveTo>
                      <a:pt x="208" y="110"/>
                    </a:moveTo>
                    <a:lnTo>
                      <a:pt x="220" y="110"/>
                    </a:lnTo>
                    <a:lnTo>
                      <a:pt x="225" y="55"/>
                    </a:lnTo>
                    <a:lnTo>
                      <a:pt x="226" y="44"/>
                    </a:lnTo>
                    <a:lnTo>
                      <a:pt x="226" y="38"/>
                    </a:lnTo>
                    <a:lnTo>
                      <a:pt x="227" y="44"/>
                    </a:lnTo>
                    <a:lnTo>
                      <a:pt x="230" y="55"/>
                    </a:lnTo>
                    <a:lnTo>
                      <a:pt x="248" y="110"/>
                    </a:lnTo>
                    <a:lnTo>
                      <a:pt x="259" y="110"/>
                    </a:lnTo>
                    <a:lnTo>
                      <a:pt x="277" y="55"/>
                    </a:lnTo>
                    <a:lnTo>
                      <a:pt x="281" y="44"/>
                    </a:lnTo>
                    <a:lnTo>
                      <a:pt x="282" y="38"/>
                    </a:lnTo>
                    <a:lnTo>
                      <a:pt x="283" y="56"/>
                    </a:lnTo>
                    <a:lnTo>
                      <a:pt x="288" y="110"/>
                    </a:lnTo>
                    <a:lnTo>
                      <a:pt x="300" y="110"/>
                    </a:lnTo>
                    <a:lnTo>
                      <a:pt x="292" y="26"/>
                    </a:lnTo>
                    <a:lnTo>
                      <a:pt x="274" y="26"/>
                    </a:lnTo>
                    <a:lnTo>
                      <a:pt x="259" y="75"/>
                    </a:lnTo>
                    <a:lnTo>
                      <a:pt x="254" y="92"/>
                    </a:lnTo>
                    <a:lnTo>
                      <a:pt x="252" y="85"/>
                    </a:lnTo>
                    <a:lnTo>
                      <a:pt x="249" y="74"/>
                    </a:lnTo>
                    <a:lnTo>
                      <a:pt x="234" y="26"/>
                    </a:lnTo>
                    <a:lnTo>
                      <a:pt x="216" y="26"/>
                    </a:lnTo>
                    <a:lnTo>
                      <a:pt x="208" y="110"/>
                    </a:lnTo>
                    <a:close/>
                    <a:moveTo>
                      <a:pt x="342" y="26"/>
                    </a:moveTo>
                    <a:lnTo>
                      <a:pt x="311" y="110"/>
                    </a:lnTo>
                    <a:lnTo>
                      <a:pt x="324" y="110"/>
                    </a:lnTo>
                    <a:lnTo>
                      <a:pt x="332" y="86"/>
                    </a:lnTo>
                    <a:lnTo>
                      <a:pt x="366" y="86"/>
                    </a:lnTo>
                    <a:lnTo>
                      <a:pt x="374" y="110"/>
                    </a:lnTo>
                    <a:lnTo>
                      <a:pt x="389" y="110"/>
                    </a:lnTo>
                    <a:lnTo>
                      <a:pt x="358" y="26"/>
                    </a:lnTo>
                    <a:lnTo>
                      <a:pt x="342" y="26"/>
                    </a:lnTo>
                    <a:close/>
                    <a:moveTo>
                      <a:pt x="349" y="37"/>
                    </a:moveTo>
                    <a:lnTo>
                      <a:pt x="363" y="76"/>
                    </a:lnTo>
                    <a:lnTo>
                      <a:pt x="336" y="76"/>
                    </a:lnTo>
                    <a:lnTo>
                      <a:pt x="349" y="37"/>
                    </a:lnTo>
                    <a:close/>
                    <a:moveTo>
                      <a:pt x="450" y="12"/>
                    </a:moveTo>
                    <a:lnTo>
                      <a:pt x="491" y="12"/>
                    </a:lnTo>
                    <a:lnTo>
                      <a:pt x="502" y="12"/>
                    </a:lnTo>
                    <a:lnTo>
                      <a:pt x="499" y="17"/>
                    </a:lnTo>
                    <a:lnTo>
                      <a:pt x="495" y="22"/>
                    </a:lnTo>
                    <a:lnTo>
                      <a:pt x="448" y="99"/>
                    </a:lnTo>
                    <a:lnTo>
                      <a:pt x="448" y="110"/>
                    </a:lnTo>
                    <a:lnTo>
                      <a:pt x="513" y="110"/>
                    </a:lnTo>
                    <a:lnTo>
                      <a:pt x="517" y="98"/>
                    </a:lnTo>
                    <a:lnTo>
                      <a:pt x="473" y="98"/>
                    </a:lnTo>
                    <a:lnTo>
                      <a:pt x="464" y="98"/>
                    </a:lnTo>
                    <a:lnTo>
                      <a:pt x="471" y="88"/>
                    </a:lnTo>
                    <a:lnTo>
                      <a:pt x="516" y="12"/>
                    </a:lnTo>
                    <a:lnTo>
                      <a:pt x="516" y="1"/>
                    </a:lnTo>
                    <a:lnTo>
                      <a:pt x="454" y="1"/>
                    </a:lnTo>
                    <a:lnTo>
                      <a:pt x="450" y="12"/>
                    </a:lnTo>
                    <a:close/>
                    <a:moveTo>
                      <a:pt x="533" y="79"/>
                    </a:moveTo>
                    <a:lnTo>
                      <a:pt x="534" y="90"/>
                    </a:lnTo>
                    <a:lnTo>
                      <a:pt x="535" y="93"/>
                    </a:lnTo>
                    <a:lnTo>
                      <a:pt x="536" y="96"/>
                    </a:lnTo>
                    <a:lnTo>
                      <a:pt x="538" y="99"/>
                    </a:lnTo>
                    <a:lnTo>
                      <a:pt x="540" y="103"/>
                    </a:lnTo>
                    <a:lnTo>
                      <a:pt x="542" y="105"/>
                    </a:lnTo>
                    <a:lnTo>
                      <a:pt x="546" y="107"/>
                    </a:lnTo>
                    <a:lnTo>
                      <a:pt x="549" y="109"/>
                    </a:lnTo>
                    <a:lnTo>
                      <a:pt x="554" y="111"/>
                    </a:lnTo>
                    <a:lnTo>
                      <a:pt x="556" y="111"/>
                    </a:lnTo>
                    <a:lnTo>
                      <a:pt x="559" y="111"/>
                    </a:lnTo>
                    <a:lnTo>
                      <a:pt x="565" y="112"/>
                    </a:lnTo>
                    <a:lnTo>
                      <a:pt x="573" y="111"/>
                    </a:lnTo>
                    <a:lnTo>
                      <a:pt x="579" y="110"/>
                    </a:lnTo>
                    <a:lnTo>
                      <a:pt x="582" y="109"/>
                    </a:lnTo>
                    <a:lnTo>
                      <a:pt x="585" y="108"/>
                    </a:lnTo>
                    <a:lnTo>
                      <a:pt x="589" y="104"/>
                    </a:lnTo>
                    <a:lnTo>
                      <a:pt x="593" y="99"/>
                    </a:lnTo>
                    <a:lnTo>
                      <a:pt x="594" y="97"/>
                    </a:lnTo>
                    <a:lnTo>
                      <a:pt x="595" y="94"/>
                    </a:lnTo>
                    <a:lnTo>
                      <a:pt x="597" y="88"/>
                    </a:lnTo>
                    <a:lnTo>
                      <a:pt x="597" y="79"/>
                    </a:lnTo>
                    <a:lnTo>
                      <a:pt x="597" y="26"/>
                    </a:lnTo>
                    <a:lnTo>
                      <a:pt x="584" y="26"/>
                    </a:lnTo>
                    <a:lnTo>
                      <a:pt x="584" y="79"/>
                    </a:lnTo>
                    <a:lnTo>
                      <a:pt x="584" y="84"/>
                    </a:lnTo>
                    <a:lnTo>
                      <a:pt x="583" y="88"/>
                    </a:lnTo>
                    <a:lnTo>
                      <a:pt x="582" y="91"/>
                    </a:lnTo>
                    <a:lnTo>
                      <a:pt x="581" y="94"/>
                    </a:lnTo>
                    <a:lnTo>
                      <a:pt x="578" y="96"/>
                    </a:lnTo>
                    <a:lnTo>
                      <a:pt x="575" y="98"/>
                    </a:lnTo>
                    <a:lnTo>
                      <a:pt x="570" y="99"/>
                    </a:lnTo>
                    <a:lnTo>
                      <a:pt x="565" y="101"/>
                    </a:lnTo>
                    <a:lnTo>
                      <a:pt x="559" y="99"/>
                    </a:lnTo>
                    <a:lnTo>
                      <a:pt x="556" y="98"/>
                    </a:lnTo>
                    <a:lnTo>
                      <a:pt x="554" y="97"/>
                    </a:lnTo>
                    <a:lnTo>
                      <a:pt x="551" y="96"/>
                    </a:lnTo>
                    <a:lnTo>
                      <a:pt x="550" y="94"/>
                    </a:lnTo>
                    <a:lnTo>
                      <a:pt x="548" y="92"/>
                    </a:lnTo>
                    <a:lnTo>
                      <a:pt x="547" y="90"/>
                    </a:lnTo>
                    <a:lnTo>
                      <a:pt x="546" y="84"/>
                    </a:lnTo>
                    <a:lnTo>
                      <a:pt x="546" y="76"/>
                    </a:lnTo>
                    <a:lnTo>
                      <a:pt x="546" y="26"/>
                    </a:lnTo>
                    <a:lnTo>
                      <a:pt x="533" y="26"/>
                    </a:lnTo>
                    <a:lnTo>
                      <a:pt x="533" y="79"/>
                    </a:lnTo>
                    <a:close/>
                    <a:moveTo>
                      <a:pt x="622" y="110"/>
                    </a:moveTo>
                    <a:lnTo>
                      <a:pt x="635" y="110"/>
                    </a:lnTo>
                    <a:lnTo>
                      <a:pt x="635" y="65"/>
                    </a:lnTo>
                    <a:lnTo>
                      <a:pt x="670" y="110"/>
                    </a:lnTo>
                    <a:lnTo>
                      <a:pt x="687" y="110"/>
                    </a:lnTo>
                    <a:lnTo>
                      <a:pt x="650" y="65"/>
                    </a:lnTo>
                    <a:lnTo>
                      <a:pt x="686" y="26"/>
                    </a:lnTo>
                    <a:lnTo>
                      <a:pt x="670" y="26"/>
                    </a:lnTo>
                    <a:lnTo>
                      <a:pt x="635" y="64"/>
                    </a:lnTo>
                    <a:lnTo>
                      <a:pt x="635" y="26"/>
                    </a:lnTo>
                    <a:lnTo>
                      <a:pt x="622" y="26"/>
                    </a:lnTo>
                    <a:lnTo>
                      <a:pt x="622" y="110"/>
                    </a:lnTo>
                    <a:close/>
                    <a:moveTo>
                      <a:pt x="705" y="79"/>
                    </a:moveTo>
                    <a:lnTo>
                      <a:pt x="706" y="90"/>
                    </a:lnTo>
                    <a:lnTo>
                      <a:pt x="707" y="93"/>
                    </a:lnTo>
                    <a:lnTo>
                      <a:pt x="708" y="96"/>
                    </a:lnTo>
                    <a:lnTo>
                      <a:pt x="710" y="99"/>
                    </a:lnTo>
                    <a:lnTo>
                      <a:pt x="712" y="103"/>
                    </a:lnTo>
                    <a:lnTo>
                      <a:pt x="714" y="105"/>
                    </a:lnTo>
                    <a:lnTo>
                      <a:pt x="718" y="107"/>
                    </a:lnTo>
                    <a:lnTo>
                      <a:pt x="721" y="109"/>
                    </a:lnTo>
                    <a:lnTo>
                      <a:pt x="726" y="111"/>
                    </a:lnTo>
                    <a:lnTo>
                      <a:pt x="728" y="111"/>
                    </a:lnTo>
                    <a:lnTo>
                      <a:pt x="731" y="111"/>
                    </a:lnTo>
                    <a:lnTo>
                      <a:pt x="737" y="112"/>
                    </a:lnTo>
                    <a:lnTo>
                      <a:pt x="746" y="111"/>
                    </a:lnTo>
                    <a:lnTo>
                      <a:pt x="752" y="110"/>
                    </a:lnTo>
                    <a:lnTo>
                      <a:pt x="755" y="109"/>
                    </a:lnTo>
                    <a:lnTo>
                      <a:pt x="758" y="108"/>
                    </a:lnTo>
                    <a:lnTo>
                      <a:pt x="762" y="104"/>
                    </a:lnTo>
                    <a:lnTo>
                      <a:pt x="766" y="99"/>
                    </a:lnTo>
                    <a:lnTo>
                      <a:pt x="767" y="97"/>
                    </a:lnTo>
                    <a:lnTo>
                      <a:pt x="768" y="94"/>
                    </a:lnTo>
                    <a:lnTo>
                      <a:pt x="770" y="88"/>
                    </a:lnTo>
                    <a:lnTo>
                      <a:pt x="770" y="79"/>
                    </a:lnTo>
                    <a:lnTo>
                      <a:pt x="770" y="26"/>
                    </a:lnTo>
                    <a:lnTo>
                      <a:pt x="757" y="26"/>
                    </a:lnTo>
                    <a:lnTo>
                      <a:pt x="757" y="79"/>
                    </a:lnTo>
                    <a:lnTo>
                      <a:pt x="757" y="84"/>
                    </a:lnTo>
                    <a:lnTo>
                      <a:pt x="756" y="88"/>
                    </a:lnTo>
                    <a:lnTo>
                      <a:pt x="755" y="91"/>
                    </a:lnTo>
                    <a:lnTo>
                      <a:pt x="754" y="94"/>
                    </a:lnTo>
                    <a:lnTo>
                      <a:pt x="751" y="96"/>
                    </a:lnTo>
                    <a:lnTo>
                      <a:pt x="748" y="98"/>
                    </a:lnTo>
                    <a:lnTo>
                      <a:pt x="742" y="99"/>
                    </a:lnTo>
                    <a:lnTo>
                      <a:pt x="737" y="101"/>
                    </a:lnTo>
                    <a:lnTo>
                      <a:pt x="731" y="99"/>
                    </a:lnTo>
                    <a:lnTo>
                      <a:pt x="728" y="98"/>
                    </a:lnTo>
                    <a:lnTo>
                      <a:pt x="726" y="97"/>
                    </a:lnTo>
                    <a:lnTo>
                      <a:pt x="723" y="96"/>
                    </a:lnTo>
                    <a:lnTo>
                      <a:pt x="722" y="94"/>
                    </a:lnTo>
                    <a:lnTo>
                      <a:pt x="720" y="92"/>
                    </a:lnTo>
                    <a:lnTo>
                      <a:pt x="719" y="90"/>
                    </a:lnTo>
                    <a:lnTo>
                      <a:pt x="718" y="84"/>
                    </a:lnTo>
                    <a:lnTo>
                      <a:pt x="718" y="76"/>
                    </a:lnTo>
                    <a:lnTo>
                      <a:pt x="718" y="26"/>
                    </a:lnTo>
                    <a:lnTo>
                      <a:pt x="705" y="26"/>
                    </a:lnTo>
                    <a:lnTo>
                      <a:pt x="705" y="79"/>
                    </a:lnTo>
                    <a:close/>
                    <a:moveTo>
                      <a:pt x="796" y="110"/>
                    </a:moveTo>
                    <a:lnTo>
                      <a:pt x="809" y="110"/>
                    </a:lnTo>
                    <a:lnTo>
                      <a:pt x="808" y="66"/>
                    </a:lnTo>
                    <a:lnTo>
                      <a:pt x="807" y="51"/>
                    </a:lnTo>
                    <a:lnTo>
                      <a:pt x="807" y="43"/>
                    </a:lnTo>
                    <a:lnTo>
                      <a:pt x="811" y="51"/>
                    </a:lnTo>
                    <a:lnTo>
                      <a:pt x="819" y="65"/>
                    </a:lnTo>
                    <a:lnTo>
                      <a:pt x="845" y="110"/>
                    </a:lnTo>
                    <a:lnTo>
                      <a:pt x="859" y="110"/>
                    </a:lnTo>
                    <a:lnTo>
                      <a:pt x="859" y="26"/>
                    </a:lnTo>
                    <a:lnTo>
                      <a:pt x="846" y="26"/>
                    </a:lnTo>
                    <a:lnTo>
                      <a:pt x="847" y="68"/>
                    </a:lnTo>
                    <a:lnTo>
                      <a:pt x="847" y="76"/>
                    </a:lnTo>
                    <a:lnTo>
                      <a:pt x="848" y="83"/>
                    </a:lnTo>
                    <a:lnTo>
                      <a:pt x="848" y="91"/>
                    </a:lnTo>
                    <a:lnTo>
                      <a:pt x="845" y="84"/>
                    </a:lnTo>
                    <a:lnTo>
                      <a:pt x="837" y="71"/>
                    </a:lnTo>
                    <a:lnTo>
                      <a:pt x="810" y="26"/>
                    </a:lnTo>
                    <a:lnTo>
                      <a:pt x="796" y="26"/>
                    </a:lnTo>
                    <a:lnTo>
                      <a:pt x="796" y="110"/>
                    </a:lnTo>
                    <a:close/>
                    <a:moveTo>
                      <a:pt x="887" y="110"/>
                    </a:moveTo>
                    <a:lnTo>
                      <a:pt x="899" y="110"/>
                    </a:lnTo>
                    <a:lnTo>
                      <a:pt x="899" y="71"/>
                    </a:lnTo>
                    <a:lnTo>
                      <a:pt x="929" y="71"/>
                    </a:lnTo>
                    <a:lnTo>
                      <a:pt x="929" y="60"/>
                    </a:lnTo>
                    <a:lnTo>
                      <a:pt x="899" y="60"/>
                    </a:lnTo>
                    <a:lnTo>
                      <a:pt x="899" y="37"/>
                    </a:lnTo>
                    <a:lnTo>
                      <a:pt x="935" y="37"/>
                    </a:lnTo>
                    <a:lnTo>
                      <a:pt x="937" y="26"/>
                    </a:lnTo>
                    <a:lnTo>
                      <a:pt x="887" y="26"/>
                    </a:lnTo>
                    <a:lnTo>
                      <a:pt x="887" y="110"/>
                    </a:lnTo>
                    <a:close/>
                    <a:moveTo>
                      <a:pt x="945" y="36"/>
                    </a:moveTo>
                    <a:lnTo>
                      <a:pt x="970" y="36"/>
                    </a:lnTo>
                    <a:lnTo>
                      <a:pt x="970" y="110"/>
                    </a:lnTo>
                    <a:lnTo>
                      <a:pt x="983" y="110"/>
                    </a:lnTo>
                    <a:lnTo>
                      <a:pt x="983" y="36"/>
                    </a:lnTo>
                    <a:lnTo>
                      <a:pt x="1008" y="36"/>
                    </a:lnTo>
                    <a:lnTo>
                      <a:pt x="1009" y="26"/>
                    </a:lnTo>
                    <a:lnTo>
                      <a:pt x="945" y="26"/>
                    </a:lnTo>
                    <a:lnTo>
                      <a:pt x="945" y="36"/>
                    </a:lnTo>
                    <a:close/>
                    <a:moveTo>
                      <a:pt x="1024" y="101"/>
                    </a:moveTo>
                    <a:lnTo>
                      <a:pt x="1024" y="104"/>
                    </a:lnTo>
                    <a:lnTo>
                      <a:pt x="1025" y="105"/>
                    </a:lnTo>
                    <a:lnTo>
                      <a:pt x="1025" y="106"/>
                    </a:lnTo>
                    <a:lnTo>
                      <a:pt x="1026" y="107"/>
                    </a:lnTo>
                    <a:lnTo>
                      <a:pt x="1027" y="109"/>
                    </a:lnTo>
                    <a:lnTo>
                      <a:pt x="1029" y="110"/>
                    </a:lnTo>
                    <a:lnTo>
                      <a:pt x="1031" y="111"/>
                    </a:lnTo>
                    <a:lnTo>
                      <a:pt x="1035" y="112"/>
                    </a:lnTo>
                    <a:lnTo>
                      <a:pt x="1039" y="111"/>
                    </a:lnTo>
                    <a:lnTo>
                      <a:pt x="1041" y="110"/>
                    </a:lnTo>
                    <a:lnTo>
                      <a:pt x="1042" y="109"/>
                    </a:lnTo>
                    <a:lnTo>
                      <a:pt x="1044" y="107"/>
                    </a:lnTo>
                    <a:lnTo>
                      <a:pt x="1045" y="106"/>
                    </a:lnTo>
                    <a:lnTo>
                      <a:pt x="1045" y="104"/>
                    </a:lnTo>
                    <a:lnTo>
                      <a:pt x="1046" y="101"/>
                    </a:lnTo>
                    <a:lnTo>
                      <a:pt x="1045" y="98"/>
                    </a:lnTo>
                    <a:lnTo>
                      <a:pt x="1045" y="96"/>
                    </a:lnTo>
                    <a:lnTo>
                      <a:pt x="1044" y="94"/>
                    </a:lnTo>
                    <a:lnTo>
                      <a:pt x="1042" y="93"/>
                    </a:lnTo>
                    <a:lnTo>
                      <a:pt x="1041" y="92"/>
                    </a:lnTo>
                    <a:lnTo>
                      <a:pt x="1039" y="91"/>
                    </a:lnTo>
                    <a:lnTo>
                      <a:pt x="1035" y="90"/>
                    </a:lnTo>
                    <a:lnTo>
                      <a:pt x="1031" y="91"/>
                    </a:lnTo>
                    <a:lnTo>
                      <a:pt x="1029" y="92"/>
                    </a:lnTo>
                    <a:lnTo>
                      <a:pt x="1027" y="93"/>
                    </a:lnTo>
                    <a:lnTo>
                      <a:pt x="1026" y="94"/>
                    </a:lnTo>
                    <a:lnTo>
                      <a:pt x="1025" y="96"/>
                    </a:lnTo>
                    <a:lnTo>
                      <a:pt x="1024" y="98"/>
                    </a:lnTo>
                    <a:lnTo>
                      <a:pt x="1024" y="10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20" name="Freeform 28">
                <a:extLst>
                  <a:ext uri="{FF2B5EF4-FFF2-40B4-BE49-F238E27FC236}">
                    <a16:creationId xmlns:a16="http://schemas.microsoft.com/office/drawing/2014/main" id="{51B7EDBB-E8AA-4117-8570-A472809FFAFB}"/>
                  </a:ext>
                </a:extLst>
              </p:cNvPr>
              <p:cNvSpPr>
                <a:spLocks noEditPoints="1"/>
              </p:cNvSpPr>
              <p:nvPr userDrawn="1"/>
            </p:nvSpPr>
            <p:spPr bwMode="auto">
              <a:xfrm>
                <a:off x="2155" y="664"/>
                <a:ext cx="1222" cy="114"/>
              </a:xfrm>
              <a:custGeom>
                <a:avLst/>
                <a:gdLst>
                  <a:gd name="T0" fmla="*/ 4 w 1222"/>
                  <a:gd name="T1" fmla="*/ 32 h 114"/>
                  <a:gd name="T2" fmla="*/ 30 w 1222"/>
                  <a:gd name="T3" fmla="*/ 59 h 114"/>
                  <a:gd name="T4" fmla="*/ 59 w 1222"/>
                  <a:gd name="T5" fmla="*/ 92 h 114"/>
                  <a:gd name="T6" fmla="*/ 20 w 1222"/>
                  <a:gd name="T7" fmla="*/ 101 h 114"/>
                  <a:gd name="T8" fmla="*/ 31 w 1222"/>
                  <a:gd name="T9" fmla="*/ 114 h 114"/>
                  <a:gd name="T10" fmla="*/ 73 w 1222"/>
                  <a:gd name="T11" fmla="*/ 92 h 114"/>
                  <a:gd name="T12" fmla="*/ 61 w 1222"/>
                  <a:gd name="T13" fmla="*/ 56 h 114"/>
                  <a:gd name="T14" fmla="*/ 18 w 1222"/>
                  <a:gd name="T15" fmla="*/ 32 h 114"/>
                  <a:gd name="T16" fmla="*/ 47 w 1222"/>
                  <a:gd name="T17" fmla="*/ 11 h 114"/>
                  <a:gd name="T18" fmla="*/ 48 w 1222"/>
                  <a:gd name="T19" fmla="*/ 1 h 114"/>
                  <a:gd name="T20" fmla="*/ 85 w 1222"/>
                  <a:gd name="T21" fmla="*/ 39 h 114"/>
                  <a:gd name="T22" fmla="*/ 194 w 1222"/>
                  <a:gd name="T23" fmla="*/ 40 h 114"/>
                  <a:gd name="T24" fmla="*/ 276 w 1222"/>
                  <a:gd name="T25" fmla="*/ 83 h 114"/>
                  <a:gd name="T26" fmla="*/ 282 w 1222"/>
                  <a:gd name="T27" fmla="*/ 75 h 114"/>
                  <a:gd name="T28" fmla="*/ 306 w 1222"/>
                  <a:gd name="T29" fmla="*/ 46 h 114"/>
                  <a:gd name="T30" fmla="*/ 273 w 1222"/>
                  <a:gd name="T31" fmla="*/ 39 h 114"/>
                  <a:gd name="T32" fmla="*/ 291 w 1222"/>
                  <a:gd name="T33" fmla="*/ 61 h 114"/>
                  <a:gd name="T34" fmla="*/ 345 w 1222"/>
                  <a:gd name="T35" fmla="*/ 112 h 114"/>
                  <a:gd name="T36" fmla="*/ 332 w 1222"/>
                  <a:gd name="T37" fmla="*/ 112 h 114"/>
                  <a:gd name="T38" fmla="*/ 467 w 1222"/>
                  <a:gd name="T39" fmla="*/ 40 h 114"/>
                  <a:gd name="T40" fmla="*/ 496 w 1222"/>
                  <a:gd name="T41" fmla="*/ 34 h 114"/>
                  <a:gd name="T42" fmla="*/ 495 w 1222"/>
                  <a:gd name="T43" fmla="*/ 67 h 114"/>
                  <a:gd name="T44" fmla="*/ 535 w 1222"/>
                  <a:gd name="T45" fmla="*/ 90 h 114"/>
                  <a:gd name="T46" fmla="*/ 502 w 1222"/>
                  <a:gd name="T47" fmla="*/ 102 h 114"/>
                  <a:gd name="T48" fmla="*/ 526 w 1222"/>
                  <a:gd name="T49" fmla="*/ 113 h 114"/>
                  <a:gd name="T50" fmla="*/ 549 w 1222"/>
                  <a:gd name="T51" fmla="*/ 83 h 114"/>
                  <a:gd name="T52" fmla="*/ 511 w 1222"/>
                  <a:gd name="T53" fmla="*/ 60 h 114"/>
                  <a:gd name="T54" fmla="*/ 506 w 1222"/>
                  <a:gd name="T55" fmla="*/ 40 h 114"/>
                  <a:gd name="T56" fmla="*/ 547 w 1222"/>
                  <a:gd name="T57" fmla="*/ 35 h 114"/>
                  <a:gd name="T58" fmla="*/ 626 w 1222"/>
                  <a:gd name="T59" fmla="*/ 13 h 114"/>
                  <a:gd name="T60" fmla="*/ 627 w 1222"/>
                  <a:gd name="T61" fmla="*/ 50 h 114"/>
                  <a:gd name="T62" fmla="*/ 676 w 1222"/>
                  <a:gd name="T63" fmla="*/ 76 h 114"/>
                  <a:gd name="T64" fmla="*/ 658 w 1222"/>
                  <a:gd name="T65" fmla="*/ 103 h 114"/>
                  <a:gd name="T66" fmla="*/ 630 w 1222"/>
                  <a:gd name="T67" fmla="*/ 111 h 114"/>
                  <a:gd name="T68" fmla="*/ 680 w 1222"/>
                  <a:gd name="T69" fmla="*/ 105 h 114"/>
                  <a:gd name="T70" fmla="*/ 689 w 1222"/>
                  <a:gd name="T71" fmla="*/ 68 h 114"/>
                  <a:gd name="T72" fmla="*/ 642 w 1222"/>
                  <a:gd name="T73" fmla="*/ 42 h 114"/>
                  <a:gd name="T74" fmla="*/ 644 w 1222"/>
                  <a:gd name="T75" fmla="*/ 14 h 114"/>
                  <a:gd name="T76" fmla="*/ 681 w 1222"/>
                  <a:gd name="T77" fmla="*/ 6 h 114"/>
                  <a:gd name="T78" fmla="*/ 739 w 1222"/>
                  <a:gd name="T79" fmla="*/ 39 h 114"/>
                  <a:gd name="T80" fmla="*/ 790 w 1222"/>
                  <a:gd name="T81" fmla="*/ 105 h 114"/>
                  <a:gd name="T82" fmla="*/ 832 w 1222"/>
                  <a:gd name="T83" fmla="*/ 111 h 114"/>
                  <a:gd name="T84" fmla="*/ 834 w 1222"/>
                  <a:gd name="T85" fmla="*/ 82 h 114"/>
                  <a:gd name="T86" fmla="*/ 806 w 1222"/>
                  <a:gd name="T87" fmla="*/ 101 h 114"/>
                  <a:gd name="T88" fmla="*/ 783 w 1222"/>
                  <a:gd name="T89" fmla="*/ 82 h 114"/>
                  <a:gd name="T90" fmla="*/ 930 w 1222"/>
                  <a:gd name="T91" fmla="*/ 99 h 114"/>
                  <a:gd name="T92" fmla="*/ 937 w 1222"/>
                  <a:gd name="T93" fmla="*/ 56 h 114"/>
                  <a:gd name="T94" fmla="*/ 900 w 1222"/>
                  <a:gd name="T95" fmla="*/ 29 h 114"/>
                  <a:gd name="T96" fmla="*/ 919 w 1222"/>
                  <a:gd name="T97" fmla="*/ 49 h 114"/>
                  <a:gd name="T98" fmla="*/ 918 w 1222"/>
                  <a:gd name="T99" fmla="*/ 94 h 114"/>
                  <a:gd name="T100" fmla="*/ 964 w 1222"/>
                  <a:gd name="T101" fmla="*/ 112 h 114"/>
                  <a:gd name="T102" fmla="*/ 1010 w 1222"/>
                  <a:gd name="T103" fmla="*/ 105 h 114"/>
                  <a:gd name="T104" fmla="*/ 1052 w 1222"/>
                  <a:gd name="T105" fmla="*/ 111 h 114"/>
                  <a:gd name="T106" fmla="*/ 1054 w 1222"/>
                  <a:gd name="T107" fmla="*/ 82 h 114"/>
                  <a:gd name="T108" fmla="*/ 1026 w 1222"/>
                  <a:gd name="T109" fmla="*/ 101 h 114"/>
                  <a:gd name="T110" fmla="*/ 1003 w 1222"/>
                  <a:gd name="T111" fmla="*/ 82 h 114"/>
                  <a:gd name="T112" fmla="*/ 1160 w 1222"/>
                  <a:gd name="T113" fmla="*/ 58 h 114"/>
                  <a:gd name="T114" fmla="*/ 1135 w 1222"/>
                  <a:gd name="T115" fmla="*/ 88 h 114"/>
                  <a:gd name="T116" fmla="*/ 1204 w 1222"/>
                  <a:gd name="T117" fmla="*/ 111 h 114"/>
                  <a:gd name="T118" fmla="*/ 1222 w 1222"/>
                  <a:gd name="T119" fmla="*/ 103 h 114"/>
                  <a:gd name="T120" fmla="*/ 1204 w 1222"/>
                  <a:gd name="T121" fmla="*/ 96 h 11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222" h="114">
                    <a:moveTo>
                      <a:pt x="39" y="0"/>
                    </a:moveTo>
                    <a:lnTo>
                      <a:pt x="32" y="1"/>
                    </a:lnTo>
                    <a:lnTo>
                      <a:pt x="25" y="2"/>
                    </a:lnTo>
                    <a:lnTo>
                      <a:pt x="19" y="5"/>
                    </a:lnTo>
                    <a:lnTo>
                      <a:pt x="14" y="9"/>
                    </a:lnTo>
                    <a:lnTo>
                      <a:pt x="9" y="13"/>
                    </a:lnTo>
                    <a:lnTo>
                      <a:pt x="8" y="16"/>
                    </a:lnTo>
                    <a:lnTo>
                      <a:pt x="6" y="19"/>
                    </a:lnTo>
                    <a:lnTo>
                      <a:pt x="4" y="25"/>
                    </a:lnTo>
                    <a:lnTo>
                      <a:pt x="4" y="32"/>
                    </a:lnTo>
                    <a:lnTo>
                      <a:pt x="4" y="37"/>
                    </a:lnTo>
                    <a:lnTo>
                      <a:pt x="6" y="41"/>
                    </a:lnTo>
                    <a:lnTo>
                      <a:pt x="7" y="44"/>
                    </a:lnTo>
                    <a:lnTo>
                      <a:pt x="8" y="46"/>
                    </a:lnTo>
                    <a:lnTo>
                      <a:pt x="9" y="48"/>
                    </a:lnTo>
                    <a:lnTo>
                      <a:pt x="11" y="50"/>
                    </a:lnTo>
                    <a:lnTo>
                      <a:pt x="14" y="53"/>
                    </a:lnTo>
                    <a:lnTo>
                      <a:pt x="18" y="55"/>
                    </a:lnTo>
                    <a:lnTo>
                      <a:pt x="24" y="57"/>
                    </a:lnTo>
                    <a:lnTo>
                      <a:pt x="30" y="59"/>
                    </a:lnTo>
                    <a:lnTo>
                      <a:pt x="41" y="63"/>
                    </a:lnTo>
                    <a:lnTo>
                      <a:pt x="50" y="66"/>
                    </a:lnTo>
                    <a:lnTo>
                      <a:pt x="53" y="68"/>
                    </a:lnTo>
                    <a:lnTo>
                      <a:pt x="56" y="71"/>
                    </a:lnTo>
                    <a:lnTo>
                      <a:pt x="58" y="73"/>
                    </a:lnTo>
                    <a:lnTo>
                      <a:pt x="60" y="76"/>
                    </a:lnTo>
                    <a:lnTo>
                      <a:pt x="61" y="80"/>
                    </a:lnTo>
                    <a:lnTo>
                      <a:pt x="61" y="83"/>
                    </a:lnTo>
                    <a:lnTo>
                      <a:pt x="60" y="88"/>
                    </a:lnTo>
                    <a:lnTo>
                      <a:pt x="59" y="92"/>
                    </a:lnTo>
                    <a:lnTo>
                      <a:pt x="57" y="96"/>
                    </a:lnTo>
                    <a:lnTo>
                      <a:pt x="53" y="99"/>
                    </a:lnTo>
                    <a:lnTo>
                      <a:pt x="50" y="101"/>
                    </a:lnTo>
                    <a:lnTo>
                      <a:pt x="46" y="103"/>
                    </a:lnTo>
                    <a:lnTo>
                      <a:pt x="44" y="103"/>
                    </a:lnTo>
                    <a:lnTo>
                      <a:pt x="41" y="103"/>
                    </a:lnTo>
                    <a:lnTo>
                      <a:pt x="36" y="104"/>
                    </a:lnTo>
                    <a:lnTo>
                      <a:pt x="28" y="103"/>
                    </a:lnTo>
                    <a:lnTo>
                      <a:pt x="24" y="102"/>
                    </a:lnTo>
                    <a:lnTo>
                      <a:pt x="20" y="101"/>
                    </a:lnTo>
                    <a:lnTo>
                      <a:pt x="17" y="100"/>
                    </a:lnTo>
                    <a:lnTo>
                      <a:pt x="13" y="98"/>
                    </a:lnTo>
                    <a:lnTo>
                      <a:pt x="6" y="94"/>
                    </a:lnTo>
                    <a:lnTo>
                      <a:pt x="0" y="104"/>
                    </a:lnTo>
                    <a:lnTo>
                      <a:pt x="9" y="109"/>
                    </a:lnTo>
                    <a:lnTo>
                      <a:pt x="13" y="111"/>
                    </a:lnTo>
                    <a:lnTo>
                      <a:pt x="17" y="112"/>
                    </a:lnTo>
                    <a:lnTo>
                      <a:pt x="22" y="113"/>
                    </a:lnTo>
                    <a:lnTo>
                      <a:pt x="26" y="114"/>
                    </a:lnTo>
                    <a:lnTo>
                      <a:pt x="31" y="114"/>
                    </a:lnTo>
                    <a:lnTo>
                      <a:pt x="36" y="114"/>
                    </a:lnTo>
                    <a:lnTo>
                      <a:pt x="43" y="114"/>
                    </a:lnTo>
                    <a:lnTo>
                      <a:pt x="49" y="113"/>
                    </a:lnTo>
                    <a:lnTo>
                      <a:pt x="55" y="111"/>
                    </a:lnTo>
                    <a:lnTo>
                      <a:pt x="60" y="108"/>
                    </a:lnTo>
                    <a:lnTo>
                      <a:pt x="64" y="105"/>
                    </a:lnTo>
                    <a:lnTo>
                      <a:pt x="67" y="102"/>
                    </a:lnTo>
                    <a:lnTo>
                      <a:pt x="69" y="99"/>
                    </a:lnTo>
                    <a:lnTo>
                      <a:pt x="71" y="96"/>
                    </a:lnTo>
                    <a:lnTo>
                      <a:pt x="73" y="92"/>
                    </a:lnTo>
                    <a:lnTo>
                      <a:pt x="74" y="89"/>
                    </a:lnTo>
                    <a:lnTo>
                      <a:pt x="75" y="85"/>
                    </a:lnTo>
                    <a:lnTo>
                      <a:pt x="75" y="81"/>
                    </a:lnTo>
                    <a:lnTo>
                      <a:pt x="75" y="76"/>
                    </a:lnTo>
                    <a:lnTo>
                      <a:pt x="74" y="71"/>
                    </a:lnTo>
                    <a:lnTo>
                      <a:pt x="73" y="68"/>
                    </a:lnTo>
                    <a:lnTo>
                      <a:pt x="71" y="66"/>
                    </a:lnTo>
                    <a:lnTo>
                      <a:pt x="68" y="62"/>
                    </a:lnTo>
                    <a:lnTo>
                      <a:pt x="65" y="58"/>
                    </a:lnTo>
                    <a:lnTo>
                      <a:pt x="61" y="56"/>
                    </a:lnTo>
                    <a:lnTo>
                      <a:pt x="55" y="53"/>
                    </a:lnTo>
                    <a:lnTo>
                      <a:pt x="49" y="51"/>
                    </a:lnTo>
                    <a:lnTo>
                      <a:pt x="36" y="47"/>
                    </a:lnTo>
                    <a:lnTo>
                      <a:pt x="32" y="45"/>
                    </a:lnTo>
                    <a:lnTo>
                      <a:pt x="28" y="44"/>
                    </a:lnTo>
                    <a:lnTo>
                      <a:pt x="25" y="42"/>
                    </a:lnTo>
                    <a:lnTo>
                      <a:pt x="22" y="40"/>
                    </a:lnTo>
                    <a:lnTo>
                      <a:pt x="20" y="37"/>
                    </a:lnTo>
                    <a:lnTo>
                      <a:pt x="19" y="35"/>
                    </a:lnTo>
                    <a:lnTo>
                      <a:pt x="18" y="32"/>
                    </a:lnTo>
                    <a:lnTo>
                      <a:pt x="18" y="29"/>
                    </a:lnTo>
                    <a:lnTo>
                      <a:pt x="18" y="25"/>
                    </a:lnTo>
                    <a:lnTo>
                      <a:pt x="20" y="21"/>
                    </a:lnTo>
                    <a:lnTo>
                      <a:pt x="21" y="18"/>
                    </a:lnTo>
                    <a:lnTo>
                      <a:pt x="24" y="16"/>
                    </a:lnTo>
                    <a:lnTo>
                      <a:pt x="27" y="14"/>
                    </a:lnTo>
                    <a:lnTo>
                      <a:pt x="31" y="12"/>
                    </a:lnTo>
                    <a:lnTo>
                      <a:pt x="35" y="11"/>
                    </a:lnTo>
                    <a:lnTo>
                      <a:pt x="40" y="11"/>
                    </a:lnTo>
                    <a:lnTo>
                      <a:pt x="47" y="11"/>
                    </a:lnTo>
                    <a:lnTo>
                      <a:pt x="53" y="13"/>
                    </a:lnTo>
                    <a:lnTo>
                      <a:pt x="59" y="16"/>
                    </a:lnTo>
                    <a:lnTo>
                      <a:pt x="67" y="20"/>
                    </a:lnTo>
                    <a:lnTo>
                      <a:pt x="72" y="11"/>
                    </a:lnTo>
                    <a:lnTo>
                      <a:pt x="68" y="8"/>
                    </a:lnTo>
                    <a:lnTo>
                      <a:pt x="65" y="6"/>
                    </a:lnTo>
                    <a:lnTo>
                      <a:pt x="60" y="4"/>
                    </a:lnTo>
                    <a:lnTo>
                      <a:pt x="56" y="3"/>
                    </a:lnTo>
                    <a:lnTo>
                      <a:pt x="52" y="2"/>
                    </a:lnTo>
                    <a:lnTo>
                      <a:pt x="48" y="1"/>
                    </a:lnTo>
                    <a:lnTo>
                      <a:pt x="39" y="0"/>
                    </a:lnTo>
                    <a:close/>
                    <a:moveTo>
                      <a:pt x="85" y="39"/>
                    </a:moveTo>
                    <a:lnTo>
                      <a:pt x="110" y="39"/>
                    </a:lnTo>
                    <a:lnTo>
                      <a:pt x="110" y="112"/>
                    </a:lnTo>
                    <a:lnTo>
                      <a:pt x="122" y="112"/>
                    </a:lnTo>
                    <a:lnTo>
                      <a:pt x="122" y="39"/>
                    </a:lnTo>
                    <a:lnTo>
                      <a:pt x="147" y="39"/>
                    </a:lnTo>
                    <a:lnTo>
                      <a:pt x="149" y="29"/>
                    </a:lnTo>
                    <a:lnTo>
                      <a:pt x="85" y="29"/>
                    </a:lnTo>
                    <a:lnTo>
                      <a:pt x="85" y="39"/>
                    </a:lnTo>
                    <a:close/>
                    <a:moveTo>
                      <a:pt x="187" y="29"/>
                    </a:moveTo>
                    <a:lnTo>
                      <a:pt x="156" y="112"/>
                    </a:lnTo>
                    <a:lnTo>
                      <a:pt x="169" y="112"/>
                    </a:lnTo>
                    <a:lnTo>
                      <a:pt x="177" y="89"/>
                    </a:lnTo>
                    <a:lnTo>
                      <a:pt x="211" y="89"/>
                    </a:lnTo>
                    <a:lnTo>
                      <a:pt x="219" y="112"/>
                    </a:lnTo>
                    <a:lnTo>
                      <a:pt x="234" y="112"/>
                    </a:lnTo>
                    <a:lnTo>
                      <a:pt x="203" y="29"/>
                    </a:lnTo>
                    <a:lnTo>
                      <a:pt x="187" y="29"/>
                    </a:lnTo>
                    <a:close/>
                    <a:moveTo>
                      <a:pt x="194" y="40"/>
                    </a:moveTo>
                    <a:lnTo>
                      <a:pt x="208" y="79"/>
                    </a:lnTo>
                    <a:lnTo>
                      <a:pt x="181" y="79"/>
                    </a:lnTo>
                    <a:lnTo>
                      <a:pt x="194" y="40"/>
                    </a:lnTo>
                    <a:close/>
                    <a:moveTo>
                      <a:pt x="250" y="112"/>
                    </a:moveTo>
                    <a:lnTo>
                      <a:pt x="263" y="112"/>
                    </a:lnTo>
                    <a:lnTo>
                      <a:pt x="263" y="76"/>
                    </a:lnTo>
                    <a:lnTo>
                      <a:pt x="268" y="77"/>
                    </a:lnTo>
                    <a:lnTo>
                      <a:pt x="270" y="78"/>
                    </a:lnTo>
                    <a:lnTo>
                      <a:pt x="272" y="80"/>
                    </a:lnTo>
                    <a:lnTo>
                      <a:pt x="276" y="83"/>
                    </a:lnTo>
                    <a:lnTo>
                      <a:pt x="280" y="88"/>
                    </a:lnTo>
                    <a:lnTo>
                      <a:pt x="284" y="93"/>
                    </a:lnTo>
                    <a:lnTo>
                      <a:pt x="288" y="100"/>
                    </a:lnTo>
                    <a:lnTo>
                      <a:pt x="293" y="106"/>
                    </a:lnTo>
                    <a:lnTo>
                      <a:pt x="296" y="112"/>
                    </a:lnTo>
                    <a:lnTo>
                      <a:pt x="312" y="112"/>
                    </a:lnTo>
                    <a:lnTo>
                      <a:pt x="299" y="95"/>
                    </a:lnTo>
                    <a:lnTo>
                      <a:pt x="286" y="79"/>
                    </a:lnTo>
                    <a:lnTo>
                      <a:pt x="284" y="77"/>
                    </a:lnTo>
                    <a:lnTo>
                      <a:pt x="282" y="75"/>
                    </a:lnTo>
                    <a:lnTo>
                      <a:pt x="287" y="75"/>
                    </a:lnTo>
                    <a:lnTo>
                      <a:pt x="292" y="74"/>
                    </a:lnTo>
                    <a:lnTo>
                      <a:pt x="297" y="72"/>
                    </a:lnTo>
                    <a:lnTo>
                      <a:pt x="300" y="69"/>
                    </a:lnTo>
                    <a:lnTo>
                      <a:pt x="303" y="66"/>
                    </a:lnTo>
                    <a:lnTo>
                      <a:pt x="305" y="62"/>
                    </a:lnTo>
                    <a:lnTo>
                      <a:pt x="306" y="57"/>
                    </a:lnTo>
                    <a:lnTo>
                      <a:pt x="307" y="52"/>
                    </a:lnTo>
                    <a:lnTo>
                      <a:pt x="307" y="49"/>
                    </a:lnTo>
                    <a:lnTo>
                      <a:pt x="306" y="46"/>
                    </a:lnTo>
                    <a:lnTo>
                      <a:pt x="304" y="41"/>
                    </a:lnTo>
                    <a:lnTo>
                      <a:pt x="301" y="37"/>
                    </a:lnTo>
                    <a:lnTo>
                      <a:pt x="297" y="33"/>
                    </a:lnTo>
                    <a:lnTo>
                      <a:pt x="293" y="31"/>
                    </a:lnTo>
                    <a:lnTo>
                      <a:pt x="288" y="30"/>
                    </a:lnTo>
                    <a:lnTo>
                      <a:pt x="281" y="29"/>
                    </a:lnTo>
                    <a:lnTo>
                      <a:pt x="273" y="29"/>
                    </a:lnTo>
                    <a:lnTo>
                      <a:pt x="250" y="29"/>
                    </a:lnTo>
                    <a:lnTo>
                      <a:pt x="250" y="112"/>
                    </a:lnTo>
                    <a:close/>
                    <a:moveTo>
                      <a:pt x="273" y="39"/>
                    </a:moveTo>
                    <a:lnTo>
                      <a:pt x="280" y="40"/>
                    </a:lnTo>
                    <a:lnTo>
                      <a:pt x="285" y="41"/>
                    </a:lnTo>
                    <a:lnTo>
                      <a:pt x="288" y="43"/>
                    </a:lnTo>
                    <a:lnTo>
                      <a:pt x="291" y="45"/>
                    </a:lnTo>
                    <a:lnTo>
                      <a:pt x="293" y="49"/>
                    </a:lnTo>
                    <a:lnTo>
                      <a:pt x="293" y="50"/>
                    </a:lnTo>
                    <a:lnTo>
                      <a:pt x="294" y="52"/>
                    </a:lnTo>
                    <a:lnTo>
                      <a:pt x="293" y="56"/>
                    </a:lnTo>
                    <a:lnTo>
                      <a:pt x="292" y="59"/>
                    </a:lnTo>
                    <a:lnTo>
                      <a:pt x="291" y="61"/>
                    </a:lnTo>
                    <a:lnTo>
                      <a:pt x="289" y="63"/>
                    </a:lnTo>
                    <a:lnTo>
                      <a:pt x="286" y="65"/>
                    </a:lnTo>
                    <a:lnTo>
                      <a:pt x="282" y="66"/>
                    </a:lnTo>
                    <a:lnTo>
                      <a:pt x="278" y="67"/>
                    </a:lnTo>
                    <a:lnTo>
                      <a:pt x="272" y="67"/>
                    </a:lnTo>
                    <a:lnTo>
                      <a:pt x="263" y="67"/>
                    </a:lnTo>
                    <a:lnTo>
                      <a:pt x="263" y="39"/>
                    </a:lnTo>
                    <a:lnTo>
                      <a:pt x="273" y="39"/>
                    </a:lnTo>
                    <a:close/>
                    <a:moveTo>
                      <a:pt x="332" y="112"/>
                    </a:moveTo>
                    <a:lnTo>
                      <a:pt x="345" y="112"/>
                    </a:lnTo>
                    <a:lnTo>
                      <a:pt x="345" y="68"/>
                    </a:lnTo>
                    <a:lnTo>
                      <a:pt x="379" y="112"/>
                    </a:lnTo>
                    <a:lnTo>
                      <a:pt x="396" y="112"/>
                    </a:lnTo>
                    <a:lnTo>
                      <a:pt x="359" y="68"/>
                    </a:lnTo>
                    <a:lnTo>
                      <a:pt x="395" y="29"/>
                    </a:lnTo>
                    <a:lnTo>
                      <a:pt x="379" y="29"/>
                    </a:lnTo>
                    <a:lnTo>
                      <a:pt x="345" y="67"/>
                    </a:lnTo>
                    <a:lnTo>
                      <a:pt x="345" y="29"/>
                    </a:lnTo>
                    <a:lnTo>
                      <a:pt x="332" y="29"/>
                    </a:lnTo>
                    <a:lnTo>
                      <a:pt x="332" y="112"/>
                    </a:lnTo>
                    <a:close/>
                    <a:moveTo>
                      <a:pt x="416" y="112"/>
                    </a:moveTo>
                    <a:lnTo>
                      <a:pt x="470" y="112"/>
                    </a:lnTo>
                    <a:lnTo>
                      <a:pt x="470" y="101"/>
                    </a:lnTo>
                    <a:lnTo>
                      <a:pt x="429" y="101"/>
                    </a:lnTo>
                    <a:lnTo>
                      <a:pt x="429" y="74"/>
                    </a:lnTo>
                    <a:lnTo>
                      <a:pt x="461" y="74"/>
                    </a:lnTo>
                    <a:lnTo>
                      <a:pt x="461" y="63"/>
                    </a:lnTo>
                    <a:lnTo>
                      <a:pt x="429" y="63"/>
                    </a:lnTo>
                    <a:lnTo>
                      <a:pt x="429" y="40"/>
                    </a:lnTo>
                    <a:lnTo>
                      <a:pt x="467" y="40"/>
                    </a:lnTo>
                    <a:lnTo>
                      <a:pt x="468" y="29"/>
                    </a:lnTo>
                    <a:lnTo>
                      <a:pt x="416" y="29"/>
                    </a:lnTo>
                    <a:lnTo>
                      <a:pt x="416" y="112"/>
                    </a:lnTo>
                    <a:close/>
                    <a:moveTo>
                      <a:pt x="518" y="27"/>
                    </a:moveTo>
                    <a:lnTo>
                      <a:pt x="511" y="27"/>
                    </a:lnTo>
                    <a:lnTo>
                      <a:pt x="505" y="28"/>
                    </a:lnTo>
                    <a:lnTo>
                      <a:pt x="503" y="29"/>
                    </a:lnTo>
                    <a:lnTo>
                      <a:pt x="500" y="31"/>
                    </a:lnTo>
                    <a:lnTo>
                      <a:pt x="498" y="32"/>
                    </a:lnTo>
                    <a:lnTo>
                      <a:pt x="496" y="34"/>
                    </a:lnTo>
                    <a:lnTo>
                      <a:pt x="492" y="37"/>
                    </a:lnTo>
                    <a:lnTo>
                      <a:pt x="489" y="41"/>
                    </a:lnTo>
                    <a:lnTo>
                      <a:pt x="488" y="46"/>
                    </a:lnTo>
                    <a:lnTo>
                      <a:pt x="487" y="49"/>
                    </a:lnTo>
                    <a:lnTo>
                      <a:pt x="487" y="51"/>
                    </a:lnTo>
                    <a:lnTo>
                      <a:pt x="487" y="55"/>
                    </a:lnTo>
                    <a:lnTo>
                      <a:pt x="488" y="58"/>
                    </a:lnTo>
                    <a:lnTo>
                      <a:pt x="490" y="62"/>
                    </a:lnTo>
                    <a:lnTo>
                      <a:pt x="492" y="65"/>
                    </a:lnTo>
                    <a:lnTo>
                      <a:pt x="495" y="67"/>
                    </a:lnTo>
                    <a:lnTo>
                      <a:pt x="499" y="70"/>
                    </a:lnTo>
                    <a:lnTo>
                      <a:pt x="503" y="71"/>
                    </a:lnTo>
                    <a:lnTo>
                      <a:pt x="507" y="73"/>
                    </a:lnTo>
                    <a:lnTo>
                      <a:pt x="519" y="76"/>
                    </a:lnTo>
                    <a:lnTo>
                      <a:pt x="527" y="78"/>
                    </a:lnTo>
                    <a:lnTo>
                      <a:pt x="532" y="81"/>
                    </a:lnTo>
                    <a:lnTo>
                      <a:pt x="533" y="83"/>
                    </a:lnTo>
                    <a:lnTo>
                      <a:pt x="535" y="85"/>
                    </a:lnTo>
                    <a:lnTo>
                      <a:pt x="535" y="87"/>
                    </a:lnTo>
                    <a:lnTo>
                      <a:pt x="535" y="90"/>
                    </a:lnTo>
                    <a:lnTo>
                      <a:pt x="535" y="93"/>
                    </a:lnTo>
                    <a:lnTo>
                      <a:pt x="534" y="96"/>
                    </a:lnTo>
                    <a:lnTo>
                      <a:pt x="532" y="98"/>
                    </a:lnTo>
                    <a:lnTo>
                      <a:pt x="529" y="100"/>
                    </a:lnTo>
                    <a:lnTo>
                      <a:pt x="526" y="102"/>
                    </a:lnTo>
                    <a:lnTo>
                      <a:pt x="523" y="103"/>
                    </a:lnTo>
                    <a:lnTo>
                      <a:pt x="520" y="103"/>
                    </a:lnTo>
                    <a:lnTo>
                      <a:pt x="515" y="103"/>
                    </a:lnTo>
                    <a:lnTo>
                      <a:pt x="509" y="103"/>
                    </a:lnTo>
                    <a:lnTo>
                      <a:pt x="502" y="102"/>
                    </a:lnTo>
                    <a:lnTo>
                      <a:pt x="496" y="99"/>
                    </a:lnTo>
                    <a:lnTo>
                      <a:pt x="489" y="96"/>
                    </a:lnTo>
                    <a:lnTo>
                      <a:pt x="484" y="106"/>
                    </a:lnTo>
                    <a:lnTo>
                      <a:pt x="491" y="110"/>
                    </a:lnTo>
                    <a:lnTo>
                      <a:pt x="499" y="112"/>
                    </a:lnTo>
                    <a:lnTo>
                      <a:pt x="502" y="113"/>
                    </a:lnTo>
                    <a:lnTo>
                      <a:pt x="507" y="114"/>
                    </a:lnTo>
                    <a:lnTo>
                      <a:pt x="515" y="114"/>
                    </a:lnTo>
                    <a:lnTo>
                      <a:pt x="521" y="114"/>
                    </a:lnTo>
                    <a:lnTo>
                      <a:pt x="526" y="113"/>
                    </a:lnTo>
                    <a:lnTo>
                      <a:pt x="531" y="111"/>
                    </a:lnTo>
                    <a:lnTo>
                      <a:pt x="536" y="109"/>
                    </a:lnTo>
                    <a:lnTo>
                      <a:pt x="542" y="105"/>
                    </a:lnTo>
                    <a:lnTo>
                      <a:pt x="544" y="103"/>
                    </a:lnTo>
                    <a:lnTo>
                      <a:pt x="546" y="100"/>
                    </a:lnTo>
                    <a:lnTo>
                      <a:pt x="547" y="97"/>
                    </a:lnTo>
                    <a:lnTo>
                      <a:pt x="549" y="94"/>
                    </a:lnTo>
                    <a:lnTo>
                      <a:pt x="549" y="91"/>
                    </a:lnTo>
                    <a:lnTo>
                      <a:pt x="550" y="88"/>
                    </a:lnTo>
                    <a:lnTo>
                      <a:pt x="549" y="83"/>
                    </a:lnTo>
                    <a:lnTo>
                      <a:pt x="548" y="79"/>
                    </a:lnTo>
                    <a:lnTo>
                      <a:pt x="546" y="76"/>
                    </a:lnTo>
                    <a:lnTo>
                      <a:pt x="545" y="74"/>
                    </a:lnTo>
                    <a:lnTo>
                      <a:pt x="544" y="73"/>
                    </a:lnTo>
                    <a:lnTo>
                      <a:pt x="540" y="70"/>
                    </a:lnTo>
                    <a:lnTo>
                      <a:pt x="536" y="68"/>
                    </a:lnTo>
                    <a:lnTo>
                      <a:pt x="532" y="66"/>
                    </a:lnTo>
                    <a:lnTo>
                      <a:pt x="527" y="64"/>
                    </a:lnTo>
                    <a:lnTo>
                      <a:pt x="515" y="61"/>
                    </a:lnTo>
                    <a:lnTo>
                      <a:pt x="511" y="60"/>
                    </a:lnTo>
                    <a:lnTo>
                      <a:pt x="508" y="59"/>
                    </a:lnTo>
                    <a:lnTo>
                      <a:pt x="507" y="58"/>
                    </a:lnTo>
                    <a:lnTo>
                      <a:pt x="505" y="57"/>
                    </a:lnTo>
                    <a:lnTo>
                      <a:pt x="503" y="55"/>
                    </a:lnTo>
                    <a:lnTo>
                      <a:pt x="501" y="52"/>
                    </a:lnTo>
                    <a:lnTo>
                      <a:pt x="501" y="49"/>
                    </a:lnTo>
                    <a:lnTo>
                      <a:pt x="501" y="47"/>
                    </a:lnTo>
                    <a:lnTo>
                      <a:pt x="502" y="44"/>
                    </a:lnTo>
                    <a:lnTo>
                      <a:pt x="504" y="42"/>
                    </a:lnTo>
                    <a:lnTo>
                      <a:pt x="506" y="40"/>
                    </a:lnTo>
                    <a:lnTo>
                      <a:pt x="508" y="39"/>
                    </a:lnTo>
                    <a:lnTo>
                      <a:pt x="511" y="38"/>
                    </a:lnTo>
                    <a:lnTo>
                      <a:pt x="515" y="37"/>
                    </a:lnTo>
                    <a:lnTo>
                      <a:pt x="518" y="37"/>
                    </a:lnTo>
                    <a:lnTo>
                      <a:pt x="524" y="38"/>
                    </a:lnTo>
                    <a:lnTo>
                      <a:pt x="530" y="39"/>
                    </a:lnTo>
                    <a:lnTo>
                      <a:pt x="536" y="41"/>
                    </a:lnTo>
                    <a:lnTo>
                      <a:pt x="539" y="43"/>
                    </a:lnTo>
                    <a:lnTo>
                      <a:pt x="541" y="44"/>
                    </a:lnTo>
                    <a:lnTo>
                      <a:pt x="547" y="35"/>
                    </a:lnTo>
                    <a:lnTo>
                      <a:pt x="541" y="31"/>
                    </a:lnTo>
                    <a:lnTo>
                      <a:pt x="534" y="29"/>
                    </a:lnTo>
                    <a:lnTo>
                      <a:pt x="526" y="27"/>
                    </a:lnTo>
                    <a:lnTo>
                      <a:pt x="518" y="27"/>
                    </a:lnTo>
                    <a:close/>
                    <a:moveTo>
                      <a:pt x="656" y="0"/>
                    </a:moveTo>
                    <a:lnTo>
                      <a:pt x="648" y="1"/>
                    </a:lnTo>
                    <a:lnTo>
                      <a:pt x="642" y="2"/>
                    </a:lnTo>
                    <a:lnTo>
                      <a:pt x="635" y="5"/>
                    </a:lnTo>
                    <a:lnTo>
                      <a:pt x="630" y="9"/>
                    </a:lnTo>
                    <a:lnTo>
                      <a:pt x="626" y="13"/>
                    </a:lnTo>
                    <a:lnTo>
                      <a:pt x="625" y="16"/>
                    </a:lnTo>
                    <a:lnTo>
                      <a:pt x="623" y="19"/>
                    </a:lnTo>
                    <a:lnTo>
                      <a:pt x="621" y="25"/>
                    </a:lnTo>
                    <a:lnTo>
                      <a:pt x="621" y="32"/>
                    </a:lnTo>
                    <a:lnTo>
                      <a:pt x="621" y="37"/>
                    </a:lnTo>
                    <a:lnTo>
                      <a:pt x="622" y="41"/>
                    </a:lnTo>
                    <a:lnTo>
                      <a:pt x="623" y="44"/>
                    </a:lnTo>
                    <a:lnTo>
                      <a:pt x="624" y="46"/>
                    </a:lnTo>
                    <a:lnTo>
                      <a:pt x="626" y="48"/>
                    </a:lnTo>
                    <a:lnTo>
                      <a:pt x="627" y="50"/>
                    </a:lnTo>
                    <a:lnTo>
                      <a:pt x="631" y="53"/>
                    </a:lnTo>
                    <a:lnTo>
                      <a:pt x="635" y="55"/>
                    </a:lnTo>
                    <a:lnTo>
                      <a:pt x="640" y="57"/>
                    </a:lnTo>
                    <a:lnTo>
                      <a:pt x="647" y="59"/>
                    </a:lnTo>
                    <a:lnTo>
                      <a:pt x="658" y="63"/>
                    </a:lnTo>
                    <a:lnTo>
                      <a:pt x="667" y="66"/>
                    </a:lnTo>
                    <a:lnTo>
                      <a:pt x="670" y="68"/>
                    </a:lnTo>
                    <a:lnTo>
                      <a:pt x="673" y="71"/>
                    </a:lnTo>
                    <a:lnTo>
                      <a:pt x="675" y="73"/>
                    </a:lnTo>
                    <a:lnTo>
                      <a:pt x="676" y="76"/>
                    </a:lnTo>
                    <a:lnTo>
                      <a:pt x="677" y="80"/>
                    </a:lnTo>
                    <a:lnTo>
                      <a:pt x="678" y="83"/>
                    </a:lnTo>
                    <a:lnTo>
                      <a:pt x="677" y="88"/>
                    </a:lnTo>
                    <a:lnTo>
                      <a:pt x="676" y="92"/>
                    </a:lnTo>
                    <a:lnTo>
                      <a:pt x="673" y="96"/>
                    </a:lnTo>
                    <a:lnTo>
                      <a:pt x="670" y="99"/>
                    </a:lnTo>
                    <a:lnTo>
                      <a:pt x="666" y="101"/>
                    </a:lnTo>
                    <a:lnTo>
                      <a:pt x="663" y="103"/>
                    </a:lnTo>
                    <a:lnTo>
                      <a:pt x="660" y="103"/>
                    </a:lnTo>
                    <a:lnTo>
                      <a:pt x="658" y="103"/>
                    </a:lnTo>
                    <a:lnTo>
                      <a:pt x="652" y="104"/>
                    </a:lnTo>
                    <a:lnTo>
                      <a:pt x="644" y="103"/>
                    </a:lnTo>
                    <a:lnTo>
                      <a:pt x="641" y="102"/>
                    </a:lnTo>
                    <a:lnTo>
                      <a:pt x="637" y="101"/>
                    </a:lnTo>
                    <a:lnTo>
                      <a:pt x="633" y="100"/>
                    </a:lnTo>
                    <a:lnTo>
                      <a:pt x="630" y="98"/>
                    </a:lnTo>
                    <a:lnTo>
                      <a:pt x="623" y="94"/>
                    </a:lnTo>
                    <a:lnTo>
                      <a:pt x="617" y="104"/>
                    </a:lnTo>
                    <a:lnTo>
                      <a:pt x="625" y="109"/>
                    </a:lnTo>
                    <a:lnTo>
                      <a:pt x="630" y="111"/>
                    </a:lnTo>
                    <a:lnTo>
                      <a:pt x="634" y="112"/>
                    </a:lnTo>
                    <a:lnTo>
                      <a:pt x="638" y="113"/>
                    </a:lnTo>
                    <a:lnTo>
                      <a:pt x="643" y="114"/>
                    </a:lnTo>
                    <a:lnTo>
                      <a:pt x="648" y="114"/>
                    </a:lnTo>
                    <a:lnTo>
                      <a:pt x="652" y="114"/>
                    </a:lnTo>
                    <a:lnTo>
                      <a:pt x="659" y="114"/>
                    </a:lnTo>
                    <a:lnTo>
                      <a:pt x="666" y="113"/>
                    </a:lnTo>
                    <a:lnTo>
                      <a:pt x="672" y="111"/>
                    </a:lnTo>
                    <a:lnTo>
                      <a:pt x="677" y="108"/>
                    </a:lnTo>
                    <a:lnTo>
                      <a:pt x="680" y="105"/>
                    </a:lnTo>
                    <a:lnTo>
                      <a:pt x="683" y="102"/>
                    </a:lnTo>
                    <a:lnTo>
                      <a:pt x="686" y="99"/>
                    </a:lnTo>
                    <a:lnTo>
                      <a:pt x="688" y="96"/>
                    </a:lnTo>
                    <a:lnTo>
                      <a:pt x="690" y="92"/>
                    </a:lnTo>
                    <a:lnTo>
                      <a:pt x="691" y="89"/>
                    </a:lnTo>
                    <a:lnTo>
                      <a:pt x="692" y="85"/>
                    </a:lnTo>
                    <a:lnTo>
                      <a:pt x="692" y="81"/>
                    </a:lnTo>
                    <a:lnTo>
                      <a:pt x="692" y="76"/>
                    </a:lnTo>
                    <a:lnTo>
                      <a:pt x="690" y="71"/>
                    </a:lnTo>
                    <a:lnTo>
                      <a:pt x="689" y="68"/>
                    </a:lnTo>
                    <a:lnTo>
                      <a:pt x="688" y="66"/>
                    </a:lnTo>
                    <a:lnTo>
                      <a:pt x="685" y="62"/>
                    </a:lnTo>
                    <a:lnTo>
                      <a:pt x="682" y="58"/>
                    </a:lnTo>
                    <a:lnTo>
                      <a:pt x="677" y="56"/>
                    </a:lnTo>
                    <a:lnTo>
                      <a:pt x="672" y="53"/>
                    </a:lnTo>
                    <a:lnTo>
                      <a:pt x="666" y="51"/>
                    </a:lnTo>
                    <a:lnTo>
                      <a:pt x="653" y="47"/>
                    </a:lnTo>
                    <a:lnTo>
                      <a:pt x="649" y="45"/>
                    </a:lnTo>
                    <a:lnTo>
                      <a:pt x="645" y="44"/>
                    </a:lnTo>
                    <a:lnTo>
                      <a:pt x="642" y="42"/>
                    </a:lnTo>
                    <a:lnTo>
                      <a:pt x="639" y="40"/>
                    </a:lnTo>
                    <a:lnTo>
                      <a:pt x="637" y="37"/>
                    </a:lnTo>
                    <a:lnTo>
                      <a:pt x="636" y="35"/>
                    </a:lnTo>
                    <a:lnTo>
                      <a:pt x="635" y="32"/>
                    </a:lnTo>
                    <a:lnTo>
                      <a:pt x="635" y="29"/>
                    </a:lnTo>
                    <a:lnTo>
                      <a:pt x="635" y="25"/>
                    </a:lnTo>
                    <a:lnTo>
                      <a:pt x="636" y="21"/>
                    </a:lnTo>
                    <a:lnTo>
                      <a:pt x="638" y="18"/>
                    </a:lnTo>
                    <a:lnTo>
                      <a:pt x="641" y="16"/>
                    </a:lnTo>
                    <a:lnTo>
                      <a:pt x="644" y="14"/>
                    </a:lnTo>
                    <a:lnTo>
                      <a:pt x="647" y="12"/>
                    </a:lnTo>
                    <a:lnTo>
                      <a:pt x="652" y="11"/>
                    </a:lnTo>
                    <a:lnTo>
                      <a:pt x="657" y="11"/>
                    </a:lnTo>
                    <a:lnTo>
                      <a:pt x="663" y="11"/>
                    </a:lnTo>
                    <a:lnTo>
                      <a:pt x="670" y="13"/>
                    </a:lnTo>
                    <a:lnTo>
                      <a:pt x="676" y="16"/>
                    </a:lnTo>
                    <a:lnTo>
                      <a:pt x="683" y="20"/>
                    </a:lnTo>
                    <a:lnTo>
                      <a:pt x="689" y="11"/>
                    </a:lnTo>
                    <a:lnTo>
                      <a:pt x="685" y="8"/>
                    </a:lnTo>
                    <a:lnTo>
                      <a:pt x="681" y="6"/>
                    </a:lnTo>
                    <a:lnTo>
                      <a:pt x="677" y="4"/>
                    </a:lnTo>
                    <a:lnTo>
                      <a:pt x="673" y="3"/>
                    </a:lnTo>
                    <a:lnTo>
                      <a:pt x="669" y="2"/>
                    </a:lnTo>
                    <a:lnTo>
                      <a:pt x="665" y="1"/>
                    </a:lnTo>
                    <a:lnTo>
                      <a:pt x="656" y="0"/>
                    </a:lnTo>
                    <a:close/>
                    <a:moveTo>
                      <a:pt x="702" y="39"/>
                    </a:moveTo>
                    <a:lnTo>
                      <a:pt x="726" y="39"/>
                    </a:lnTo>
                    <a:lnTo>
                      <a:pt x="726" y="112"/>
                    </a:lnTo>
                    <a:lnTo>
                      <a:pt x="739" y="112"/>
                    </a:lnTo>
                    <a:lnTo>
                      <a:pt x="739" y="39"/>
                    </a:lnTo>
                    <a:lnTo>
                      <a:pt x="765" y="39"/>
                    </a:lnTo>
                    <a:lnTo>
                      <a:pt x="767" y="29"/>
                    </a:lnTo>
                    <a:lnTo>
                      <a:pt x="702" y="29"/>
                    </a:lnTo>
                    <a:lnTo>
                      <a:pt x="702" y="39"/>
                    </a:lnTo>
                    <a:close/>
                    <a:moveTo>
                      <a:pt x="783" y="82"/>
                    </a:moveTo>
                    <a:lnTo>
                      <a:pt x="784" y="93"/>
                    </a:lnTo>
                    <a:lnTo>
                      <a:pt x="785" y="96"/>
                    </a:lnTo>
                    <a:lnTo>
                      <a:pt x="786" y="99"/>
                    </a:lnTo>
                    <a:lnTo>
                      <a:pt x="788" y="102"/>
                    </a:lnTo>
                    <a:lnTo>
                      <a:pt x="790" y="105"/>
                    </a:lnTo>
                    <a:lnTo>
                      <a:pt x="792" y="107"/>
                    </a:lnTo>
                    <a:lnTo>
                      <a:pt x="796" y="109"/>
                    </a:lnTo>
                    <a:lnTo>
                      <a:pt x="799" y="111"/>
                    </a:lnTo>
                    <a:lnTo>
                      <a:pt x="804" y="113"/>
                    </a:lnTo>
                    <a:lnTo>
                      <a:pt x="806" y="113"/>
                    </a:lnTo>
                    <a:lnTo>
                      <a:pt x="809" y="113"/>
                    </a:lnTo>
                    <a:lnTo>
                      <a:pt x="815" y="114"/>
                    </a:lnTo>
                    <a:lnTo>
                      <a:pt x="823" y="113"/>
                    </a:lnTo>
                    <a:lnTo>
                      <a:pt x="829" y="112"/>
                    </a:lnTo>
                    <a:lnTo>
                      <a:pt x="832" y="111"/>
                    </a:lnTo>
                    <a:lnTo>
                      <a:pt x="835" y="110"/>
                    </a:lnTo>
                    <a:lnTo>
                      <a:pt x="839" y="106"/>
                    </a:lnTo>
                    <a:lnTo>
                      <a:pt x="843" y="102"/>
                    </a:lnTo>
                    <a:lnTo>
                      <a:pt x="845" y="100"/>
                    </a:lnTo>
                    <a:lnTo>
                      <a:pt x="846" y="97"/>
                    </a:lnTo>
                    <a:lnTo>
                      <a:pt x="847" y="91"/>
                    </a:lnTo>
                    <a:lnTo>
                      <a:pt x="847" y="82"/>
                    </a:lnTo>
                    <a:lnTo>
                      <a:pt x="847" y="29"/>
                    </a:lnTo>
                    <a:lnTo>
                      <a:pt x="834" y="29"/>
                    </a:lnTo>
                    <a:lnTo>
                      <a:pt x="834" y="82"/>
                    </a:lnTo>
                    <a:lnTo>
                      <a:pt x="834" y="87"/>
                    </a:lnTo>
                    <a:lnTo>
                      <a:pt x="834" y="91"/>
                    </a:lnTo>
                    <a:lnTo>
                      <a:pt x="833" y="94"/>
                    </a:lnTo>
                    <a:lnTo>
                      <a:pt x="831" y="97"/>
                    </a:lnTo>
                    <a:lnTo>
                      <a:pt x="828" y="99"/>
                    </a:lnTo>
                    <a:lnTo>
                      <a:pt x="825" y="101"/>
                    </a:lnTo>
                    <a:lnTo>
                      <a:pt x="821" y="102"/>
                    </a:lnTo>
                    <a:lnTo>
                      <a:pt x="815" y="103"/>
                    </a:lnTo>
                    <a:lnTo>
                      <a:pt x="809" y="102"/>
                    </a:lnTo>
                    <a:lnTo>
                      <a:pt x="806" y="101"/>
                    </a:lnTo>
                    <a:lnTo>
                      <a:pt x="804" y="100"/>
                    </a:lnTo>
                    <a:lnTo>
                      <a:pt x="801" y="99"/>
                    </a:lnTo>
                    <a:lnTo>
                      <a:pt x="800" y="97"/>
                    </a:lnTo>
                    <a:lnTo>
                      <a:pt x="798" y="95"/>
                    </a:lnTo>
                    <a:lnTo>
                      <a:pt x="797" y="93"/>
                    </a:lnTo>
                    <a:lnTo>
                      <a:pt x="796" y="87"/>
                    </a:lnTo>
                    <a:lnTo>
                      <a:pt x="796" y="79"/>
                    </a:lnTo>
                    <a:lnTo>
                      <a:pt x="796" y="29"/>
                    </a:lnTo>
                    <a:lnTo>
                      <a:pt x="783" y="29"/>
                    </a:lnTo>
                    <a:lnTo>
                      <a:pt x="783" y="82"/>
                    </a:lnTo>
                    <a:close/>
                    <a:moveTo>
                      <a:pt x="873" y="112"/>
                    </a:moveTo>
                    <a:lnTo>
                      <a:pt x="897" y="112"/>
                    </a:lnTo>
                    <a:lnTo>
                      <a:pt x="909" y="112"/>
                    </a:lnTo>
                    <a:lnTo>
                      <a:pt x="914" y="111"/>
                    </a:lnTo>
                    <a:lnTo>
                      <a:pt x="919" y="109"/>
                    </a:lnTo>
                    <a:lnTo>
                      <a:pt x="921" y="107"/>
                    </a:lnTo>
                    <a:lnTo>
                      <a:pt x="924" y="106"/>
                    </a:lnTo>
                    <a:lnTo>
                      <a:pt x="926" y="104"/>
                    </a:lnTo>
                    <a:lnTo>
                      <a:pt x="928" y="101"/>
                    </a:lnTo>
                    <a:lnTo>
                      <a:pt x="930" y="99"/>
                    </a:lnTo>
                    <a:lnTo>
                      <a:pt x="932" y="96"/>
                    </a:lnTo>
                    <a:lnTo>
                      <a:pt x="934" y="92"/>
                    </a:lnTo>
                    <a:lnTo>
                      <a:pt x="936" y="89"/>
                    </a:lnTo>
                    <a:lnTo>
                      <a:pt x="937" y="85"/>
                    </a:lnTo>
                    <a:lnTo>
                      <a:pt x="938" y="80"/>
                    </a:lnTo>
                    <a:lnTo>
                      <a:pt x="939" y="76"/>
                    </a:lnTo>
                    <a:lnTo>
                      <a:pt x="939" y="71"/>
                    </a:lnTo>
                    <a:lnTo>
                      <a:pt x="939" y="65"/>
                    </a:lnTo>
                    <a:lnTo>
                      <a:pt x="938" y="60"/>
                    </a:lnTo>
                    <a:lnTo>
                      <a:pt x="937" y="56"/>
                    </a:lnTo>
                    <a:lnTo>
                      <a:pt x="936" y="51"/>
                    </a:lnTo>
                    <a:lnTo>
                      <a:pt x="934" y="48"/>
                    </a:lnTo>
                    <a:lnTo>
                      <a:pt x="932" y="44"/>
                    </a:lnTo>
                    <a:lnTo>
                      <a:pt x="929" y="41"/>
                    </a:lnTo>
                    <a:lnTo>
                      <a:pt x="926" y="38"/>
                    </a:lnTo>
                    <a:lnTo>
                      <a:pt x="922" y="35"/>
                    </a:lnTo>
                    <a:lnTo>
                      <a:pt x="917" y="33"/>
                    </a:lnTo>
                    <a:lnTo>
                      <a:pt x="912" y="31"/>
                    </a:lnTo>
                    <a:lnTo>
                      <a:pt x="907" y="30"/>
                    </a:lnTo>
                    <a:lnTo>
                      <a:pt x="900" y="29"/>
                    </a:lnTo>
                    <a:lnTo>
                      <a:pt x="892" y="29"/>
                    </a:lnTo>
                    <a:lnTo>
                      <a:pt x="873" y="29"/>
                    </a:lnTo>
                    <a:lnTo>
                      <a:pt x="873" y="112"/>
                    </a:lnTo>
                    <a:close/>
                    <a:moveTo>
                      <a:pt x="896" y="40"/>
                    </a:moveTo>
                    <a:lnTo>
                      <a:pt x="903" y="40"/>
                    </a:lnTo>
                    <a:lnTo>
                      <a:pt x="908" y="41"/>
                    </a:lnTo>
                    <a:lnTo>
                      <a:pt x="911" y="42"/>
                    </a:lnTo>
                    <a:lnTo>
                      <a:pt x="913" y="43"/>
                    </a:lnTo>
                    <a:lnTo>
                      <a:pt x="917" y="47"/>
                    </a:lnTo>
                    <a:lnTo>
                      <a:pt x="919" y="49"/>
                    </a:lnTo>
                    <a:lnTo>
                      <a:pt x="921" y="51"/>
                    </a:lnTo>
                    <a:lnTo>
                      <a:pt x="922" y="54"/>
                    </a:lnTo>
                    <a:lnTo>
                      <a:pt x="923" y="57"/>
                    </a:lnTo>
                    <a:lnTo>
                      <a:pt x="925" y="63"/>
                    </a:lnTo>
                    <a:lnTo>
                      <a:pt x="925" y="71"/>
                    </a:lnTo>
                    <a:lnTo>
                      <a:pt x="925" y="78"/>
                    </a:lnTo>
                    <a:lnTo>
                      <a:pt x="924" y="84"/>
                    </a:lnTo>
                    <a:lnTo>
                      <a:pt x="922" y="89"/>
                    </a:lnTo>
                    <a:lnTo>
                      <a:pt x="920" y="92"/>
                    </a:lnTo>
                    <a:lnTo>
                      <a:pt x="918" y="94"/>
                    </a:lnTo>
                    <a:lnTo>
                      <a:pt x="917" y="96"/>
                    </a:lnTo>
                    <a:lnTo>
                      <a:pt x="914" y="98"/>
                    </a:lnTo>
                    <a:lnTo>
                      <a:pt x="911" y="100"/>
                    </a:lnTo>
                    <a:lnTo>
                      <a:pt x="907" y="101"/>
                    </a:lnTo>
                    <a:lnTo>
                      <a:pt x="902" y="102"/>
                    </a:lnTo>
                    <a:lnTo>
                      <a:pt x="896" y="102"/>
                    </a:lnTo>
                    <a:lnTo>
                      <a:pt x="886" y="102"/>
                    </a:lnTo>
                    <a:lnTo>
                      <a:pt x="886" y="40"/>
                    </a:lnTo>
                    <a:lnTo>
                      <a:pt x="896" y="40"/>
                    </a:lnTo>
                    <a:close/>
                    <a:moveTo>
                      <a:pt x="964" y="112"/>
                    </a:moveTo>
                    <a:lnTo>
                      <a:pt x="976" y="112"/>
                    </a:lnTo>
                    <a:lnTo>
                      <a:pt x="976" y="29"/>
                    </a:lnTo>
                    <a:lnTo>
                      <a:pt x="964" y="29"/>
                    </a:lnTo>
                    <a:lnTo>
                      <a:pt x="964" y="112"/>
                    </a:lnTo>
                    <a:close/>
                    <a:moveTo>
                      <a:pt x="1003" y="82"/>
                    </a:moveTo>
                    <a:lnTo>
                      <a:pt x="1004" y="93"/>
                    </a:lnTo>
                    <a:lnTo>
                      <a:pt x="1005" y="96"/>
                    </a:lnTo>
                    <a:lnTo>
                      <a:pt x="1006" y="99"/>
                    </a:lnTo>
                    <a:lnTo>
                      <a:pt x="1008" y="102"/>
                    </a:lnTo>
                    <a:lnTo>
                      <a:pt x="1010" y="105"/>
                    </a:lnTo>
                    <a:lnTo>
                      <a:pt x="1013" y="107"/>
                    </a:lnTo>
                    <a:lnTo>
                      <a:pt x="1016" y="109"/>
                    </a:lnTo>
                    <a:lnTo>
                      <a:pt x="1020" y="111"/>
                    </a:lnTo>
                    <a:lnTo>
                      <a:pt x="1024" y="113"/>
                    </a:lnTo>
                    <a:lnTo>
                      <a:pt x="1027" y="113"/>
                    </a:lnTo>
                    <a:lnTo>
                      <a:pt x="1029" y="113"/>
                    </a:lnTo>
                    <a:lnTo>
                      <a:pt x="1035" y="114"/>
                    </a:lnTo>
                    <a:lnTo>
                      <a:pt x="1043" y="113"/>
                    </a:lnTo>
                    <a:lnTo>
                      <a:pt x="1049" y="112"/>
                    </a:lnTo>
                    <a:lnTo>
                      <a:pt x="1052" y="111"/>
                    </a:lnTo>
                    <a:lnTo>
                      <a:pt x="1055" y="110"/>
                    </a:lnTo>
                    <a:lnTo>
                      <a:pt x="1060" y="106"/>
                    </a:lnTo>
                    <a:lnTo>
                      <a:pt x="1063" y="102"/>
                    </a:lnTo>
                    <a:lnTo>
                      <a:pt x="1065" y="100"/>
                    </a:lnTo>
                    <a:lnTo>
                      <a:pt x="1066" y="97"/>
                    </a:lnTo>
                    <a:lnTo>
                      <a:pt x="1067" y="91"/>
                    </a:lnTo>
                    <a:lnTo>
                      <a:pt x="1067" y="82"/>
                    </a:lnTo>
                    <a:lnTo>
                      <a:pt x="1067" y="29"/>
                    </a:lnTo>
                    <a:lnTo>
                      <a:pt x="1054" y="29"/>
                    </a:lnTo>
                    <a:lnTo>
                      <a:pt x="1054" y="82"/>
                    </a:lnTo>
                    <a:lnTo>
                      <a:pt x="1054" y="87"/>
                    </a:lnTo>
                    <a:lnTo>
                      <a:pt x="1054" y="91"/>
                    </a:lnTo>
                    <a:lnTo>
                      <a:pt x="1053" y="94"/>
                    </a:lnTo>
                    <a:lnTo>
                      <a:pt x="1051" y="97"/>
                    </a:lnTo>
                    <a:lnTo>
                      <a:pt x="1048" y="99"/>
                    </a:lnTo>
                    <a:lnTo>
                      <a:pt x="1045" y="101"/>
                    </a:lnTo>
                    <a:lnTo>
                      <a:pt x="1041" y="102"/>
                    </a:lnTo>
                    <a:lnTo>
                      <a:pt x="1035" y="103"/>
                    </a:lnTo>
                    <a:lnTo>
                      <a:pt x="1029" y="102"/>
                    </a:lnTo>
                    <a:lnTo>
                      <a:pt x="1026" y="101"/>
                    </a:lnTo>
                    <a:lnTo>
                      <a:pt x="1024" y="100"/>
                    </a:lnTo>
                    <a:lnTo>
                      <a:pt x="1022" y="99"/>
                    </a:lnTo>
                    <a:lnTo>
                      <a:pt x="1020" y="97"/>
                    </a:lnTo>
                    <a:lnTo>
                      <a:pt x="1018" y="95"/>
                    </a:lnTo>
                    <a:lnTo>
                      <a:pt x="1017" y="93"/>
                    </a:lnTo>
                    <a:lnTo>
                      <a:pt x="1017" y="87"/>
                    </a:lnTo>
                    <a:lnTo>
                      <a:pt x="1016" y="79"/>
                    </a:lnTo>
                    <a:lnTo>
                      <a:pt x="1016" y="29"/>
                    </a:lnTo>
                    <a:lnTo>
                      <a:pt x="1003" y="29"/>
                    </a:lnTo>
                    <a:lnTo>
                      <a:pt x="1003" y="82"/>
                    </a:lnTo>
                    <a:close/>
                    <a:moveTo>
                      <a:pt x="1090" y="112"/>
                    </a:moveTo>
                    <a:lnTo>
                      <a:pt x="1102" y="112"/>
                    </a:lnTo>
                    <a:lnTo>
                      <a:pt x="1107" y="58"/>
                    </a:lnTo>
                    <a:lnTo>
                      <a:pt x="1108" y="47"/>
                    </a:lnTo>
                    <a:lnTo>
                      <a:pt x="1108" y="41"/>
                    </a:lnTo>
                    <a:lnTo>
                      <a:pt x="1110" y="47"/>
                    </a:lnTo>
                    <a:lnTo>
                      <a:pt x="1113" y="58"/>
                    </a:lnTo>
                    <a:lnTo>
                      <a:pt x="1130" y="112"/>
                    </a:lnTo>
                    <a:lnTo>
                      <a:pt x="1142" y="112"/>
                    </a:lnTo>
                    <a:lnTo>
                      <a:pt x="1160" y="58"/>
                    </a:lnTo>
                    <a:lnTo>
                      <a:pt x="1163" y="47"/>
                    </a:lnTo>
                    <a:lnTo>
                      <a:pt x="1164" y="41"/>
                    </a:lnTo>
                    <a:lnTo>
                      <a:pt x="1165" y="59"/>
                    </a:lnTo>
                    <a:lnTo>
                      <a:pt x="1170" y="112"/>
                    </a:lnTo>
                    <a:lnTo>
                      <a:pt x="1183" y="112"/>
                    </a:lnTo>
                    <a:lnTo>
                      <a:pt x="1175" y="29"/>
                    </a:lnTo>
                    <a:lnTo>
                      <a:pt x="1156" y="29"/>
                    </a:lnTo>
                    <a:lnTo>
                      <a:pt x="1141" y="78"/>
                    </a:lnTo>
                    <a:lnTo>
                      <a:pt x="1136" y="95"/>
                    </a:lnTo>
                    <a:lnTo>
                      <a:pt x="1135" y="88"/>
                    </a:lnTo>
                    <a:lnTo>
                      <a:pt x="1132" y="77"/>
                    </a:lnTo>
                    <a:lnTo>
                      <a:pt x="1116" y="29"/>
                    </a:lnTo>
                    <a:lnTo>
                      <a:pt x="1099" y="29"/>
                    </a:lnTo>
                    <a:lnTo>
                      <a:pt x="1090" y="112"/>
                    </a:lnTo>
                    <a:close/>
                    <a:moveTo>
                      <a:pt x="1201" y="103"/>
                    </a:moveTo>
                    <a:lnTo>
                      <a:pt x="1201" y="106"/>
                    </a:lnTo>
                    <a:lnTo>
                      <a:pt x="1201" y="107"/>
                    </a:lnTo>
                    <a:lnTo>
                      <a:pt x="1202" y="108"/>
                    </a:lnTo>
                    <a:lnTo>
                      <a:pt x="1203" y="109"/>
                    </a:lnTo>
                    <a:lnTo>
                      <a:pt x="1204" y="111"/>
                    </a:lnTo>
                    <a:lnTo>
                      <a:pt x="1206" y="112"/>
                    </a:lnTo>
                    <a:lnTo>
                      <a:pt x="1208" y="113"/>
                    </a:lnTo>
                    <a:lnTo>
                      <a:pt x="1212" y="114"/>
                    </a:lnTo>
                    <a:lnTo>
                      <a:pt x="1216" y="113"/>
                    </a:lnTo>
                    <a:lnTo>
                      <a:pt x="1218" y="112"/>
                    </a:lnTo>
                    <a:lnTo>
                      <a:pt x="1219" y="111"/>
                    </a:lnTo>
                    <a:lnTo>
                      <a:pt x="1221" y="109"/>
                    </a:lnTo>
                    <a:lnTo>
                      <a:pt x="1222" y="108"/>
                    </a:lnTo>
                    <a:lnTo>
                      <a:pt x="1222" y="106"/>
                    </a:lnTo>
                    <a:lnTo>
                      <a:pt x="1222" y="103"/>
                    </a:lnTo>
                    <a:lnTo>
                      <a:pt x="1222" y="101"/>
                    </a:lnTo>
                    <a:lnTo>
                      <a:pt x="1222" y="99"/>
                    </a:lnTo>
                    <a:lnTo>
                      <a:pt x="1221" y="97"/>
                    </a:lnTo>
                    <a:lnTo>
                      <a:pt x="1219" y="96"/>
                    </a:lnTo>
                    <a:lnTo>
                      <a:pt x="1218" y="95"/>
                    </a:lnTo>
                    <a:lnTo>
                      <a:pt x="1216" y="94"/>
                    </a:lnTo>
                    <a:lnTo>
                      <a:pt x="1211" y="93"/>
                    </a:lnTo>
                    <a:lnTo>
                      <a:pt x="1207" y="94"/>
                    </a:lnTo>
                    <a:lnTo>
                      <a:pt x="1206" y="95"/>
                    </a:lnTo>
                    <a:lnTo>
                      <a:pt x="1204" y="96"/>
                    </a:lnTo>
                    <a:lnTo>
                      <a:pt x="1203" y="97"/>
                    </a:lnTo>
                    <a:lnTo>
                      <a:pt x="1202" y="99"/>
                    </a:lnTo>
                    <a:lnTo>
                      <a:pt x="1201" y="101"/>
                    </a:lnTo>
                    <a:lnTo>
                      <a:pt x="1201" y="10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grpSp>
        <p:sp>
          <p:nvSpPr>
            <p:cNvPr id="8" name="Rectangle 35">
              <a:extLst>
                <a:ext uri="{FF2B5EF4-FFF2-40B4-BE49-F238E27FC236}">
                  <a16:creationId xmlns:a16="http://schemas.microsoft.com/office/drawing/2014/main" id="{F406E6EE-0FDD-47AE-8DA8-631429EE6ABE}"/>
                </a:ext>
              </a:extLst>
            </p:cNvPr>
            <p:cNvSpPr>
              <a:spLocks noChangeArrowheads="1"/>
            </p:cNvSpPr>
            <p:nvPr/>
          </p:nvSpPr>
          <p:spPr bwMode="auto">
            <a:xfrm>
              <a:off x="2880" y="2744"/>
              <a:ext cx="760" cy="133"/>
            </a:xfrm>
            <a:prstGeom prst="rect">
              <a:avLst/>
            </a:prstGeom>
            <a:solidFill>
              <a:srgbClr val="E3A716"/>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bg1"/>
                  </a:solidFill>
                  <a:latin typeface="Arial" charset="0"/>
                  <a:ea typeface="ＭＳ Ｐゴシック" charset="-128"/>
                </a:defRPr>
              </a:lvl1pPr>
              <a:lvl2pPr marL="742950" indent="-285750" eaLnBrk="0" hangingPunct="0">
                <a:defRPr sz="2400">
                  <a:solidFill>
                    <a:schemeClr val="bg1"/>
                  </a:solidFill>
                  <a:latin typeface="Arial" charset="0"/>
                  <a:ea typeface="ＭＳ Ｐゴシック" charset="-128"/>
                </a:defRPr>
              </a:lvl2pPr>
              <a:lvl3pPr marL="1143000" indent="-228600" eaLnBrk="0" hangingPunct="0">
                <a:defRPr sz="2400">
                  <a:solidFill>
                    <a:schemeClr val="bg1"/>
                  </a:solidFill>
                  <a:latin typeface="Arial" charset="0"/>
                  <a:ea typeface="ＭＳ Ｐゴシック" charset="-128"/>
                </a:defRPr>
              </a:lvl3pPr>
              <a:lvl4pPr marL="1600200" indent="-228600" eaLnBrk="0" hangingPunct="0">
                <a:defRPr sz="2400">
                  <a:solidFill>
                    <a:schemeClr val="bg1"/>
                  </a:solidFill>
                  <a:latin typeface="Arial" charset="0"/>
                  <a:ea typeface="ＭＳ Ｐゴシック" charset="-128"/>
                </a:defRPr>
              </a:lvl4pPr>
              <a:lvl5pPr marL="2057400" indent="-228600" eaLnBrk="0" hangingPunct="0">
                <a:defRPr sz="2400">
                  <a:solidFill>
                    <a:schemeClr val="bg1"/>
                  </a:solidFill>
                  <a:latin typeface="Arial" charset="0"/>
                  <a:ea typeface="ＭＳ Ｐゴシック" charset="-128"/>
                </a:defRPr>
              </a:lvl5pPr>
              <a:lvl6pPr marL="2514600" indent="-228600" algn="ctr" eaLnBrk="0" fontAlgn="base" hangingPunct="0">
                <a:spcBef>
                  <a:spcPct val="0"/>
                </a:spcBef>
                <a:spcAft>
                  <a:spcPct val="0"/>
                </a:spcAft>
                <a:defRPr sz="2400">
                  <a:solidFill>
                    <a:schemeClr val="bg1"/>
                  </a:solidFill>
                  <a:latin typeface="Arial" charset="0"/>
                  <a:ea typeface="ＭＳ Ｐゴシック" charset="-128"/>
                </a:defRPr>
              </a:lvl6pPr>
              <a:lvl7pPr marL="2971800" indent="-228600" algn="ctr" eaLnBrk="0" fontAlgn="base" hangingPunct="0">
                <a:spcBef>
                  <a:spcPct val="0"/>
                </a:spcBef>
                <a:spcAft>
                  <a:spcPct val="0"/>
                </a:spcAft>
                <a:defRPr sz="2400">
                  <a:solidFill>
                    <a:schemeClr val="bg1"/>
                  </a:solidFill>
                  <a:latin typeface="Arial" charset="0"/>
                  <a:ea typeface="ＭＳ Ｐゴシック" charset="-128"/>
                </a:defRPr>
              </a:lvl7pPr>
              <a:lvl8pPr marL="3429000" indent="-228600" algn="ctr" eaLnBrk="0" fontAlgn="base" hangingPunct="0">
                <a:spcBef>
                  <a:spcPct val="0"/>
                </a:spcBef>
                <a:spcAft>
                  <a:spcPct val="0"/>
                </a:spcAft>
                <a:defRPr sz="2400">
                  <a:solidFill>
                    <a:schemeClr val="bg1"/>
                  </a:solidFill>
                  <a:latin typeface="Arial" charset="0"/>
                  <a:ea typeface="ＭＳ Ｐゴシック" charset="-128"/>
                </a:defRPr>
              </a:lvl8pPr>
              <a:lvl9pPr marL="3886200" indent="-228600" algn="ctr" eaLnBrk="0" fontAlgn="base" hangingPunct="0">
                <a:spcBef>
                  <a:spcPct val="0"/>
                </a:spcBef>
                <a:spcAft>
                  <a:spcPct val="0"/>
                </a:spcAft>
                <a:defRPr sz="2400">
                  <a:solidFill>
                    <a:schemeClr val="bg1"/>
                  </a:solidFill>
                  <a:latin typeface="Arial" charset="0"/>
                  <a:ea typeface="ＭＳ Ｐゴシック" charset="-128"/>
                </a:defRPr>
              </a:lvl9pPr>
            </a:lstStyle>
            <a:p>
              <a:pPr algn="ctr" eaLnBrk="1" hangingPunct="1">
                <a:defRPr/>
              </a:pPr>
              <a:endParaRPr lang="en-US" altLang="de-DE" sz="1800"/>
            </a:p>
          </p:txBody>
        </p:sp>
        <p:sp>
          <p:nvSpPr>
            <p:cNvPr id="9" name="Rectangle 36">
              <a:extLst>
                <a:ext uri="{FF2B5EF4-FFF2-40B4-BE49-F238E27FC236}">
                  <a16:creationId xmlns:a16="http://schemas.microsoft.com/office/drawing/2014/main" id="{B70E1C28-B448-4BE3-A083-17E162FE46A8}"/>
                </a:ext>
              </a:extLst>
            </p:cNvPr>
            <p:cNvSpPr>
              <a:spLocks noChangeArrowheads="1"/>
            </p:cNvSpPr>
            <p:nvPr/>
          </p:nvSpPr>
          <p:spPr bwMode="auto">
            <a:xfrm>
              <a:off x="3640" y="2744"/>
              <a:ext cx="760" cy="133"/>
            </a:xfrm>
            <a:prstGeom prst="rect">
              <a:avLst/>
            </a:prstGeom>
            <a:solidFill>
              <a:srgbClr val="C1003C"/>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bg1"/>
                  </a:solidFill>
                  <a:latin typeface="Arial" charset="0"/>
                  <a:ea typeface="ＭＳ Ｐゴシック" charset="-128"/>
                </a:defRPr>
              </a:lvl1pPr>
              <a:lvl2pPr marL="742950" indent="-285750" eaLnBrk="0" hangingPunct="0">
                <a:defRPr sz="2400">
                  <a:solidFill>
                    <a:schemeClr val="bg1"/>
                  </a:solidFill>
                  <a:latin typeface="Arial" charset="0"/>
                  <a:ea typeface="ＭＳ Ｐゴシック" charset="-128"/>
                </a:defRPr>
              </a:lvl2pPr>
              <a:lvl3pPr marL="1143000" indent="-228600" eaLnBrk="0" hangingPunct="0">
                <a:defRPr sz="2400">
                  <a:solidFill>
                    <a:schemeClr val="bg1"/>
                  </a:solidFill>
                  <a:latin typeface="Arial" charset="0"/>
                  <a:ea typeface="ＭＳ Ｐゴシック" charset="-128"/>
                </a:defRPr>
              </a:lvl3pPr>
              <a:lvl4pPr marL="1600200" indent="-228600" eaLnBrk="0" hangingPunct="0">
                <a:defRPr sz="2400">
                  <a:solidFill>
                    <a:schemeClr val="bg1"/>
                  </a:solidFill>
                  <a:latin typeface="Arial" charset="0"/>
                  <a:ea typeface="ＭＳ Ｐゴシック" charset="-128"/>
                </a:defRPr>
              </a:lvl4pPr>
              <a:lvl5pPr marL="2057400" indent="-228600" eaLnBrk="0" hangingPunct="0">
                <a:defRPr sz="2400">
                  <a:solidFill>
                    <a:schemeClr val="bg1"/>
                  </a:solidFill>
                  <a:latin typeface="Arial" charset="0"/>
                  <a:ea typeface="ＭＳ Ｐゴシック" charset="-128"/>
                </a:defRPr>
              </a:lvl5pPr>
              <a:lvl6pPr marL="2514600" indent="-228600" algn="ctr" eaLnBrk="0" fontAlgn="base" hangingPunct="0">
                <a:spcBef>
                  <a:spcPct val="0"/>
                </a:spcBef>
                <a:spcAft>
                  <a:spcPct val="0"/>
                </a:spcAft>
                <a:defRPr sz="2400">
                  <a:solidFill>
                    <a:schemeClr val="bg1"/>
                  </a:solidFill>
                  <a:latin typeface="Arial" charset="0"/>
                  <a:ea typeface="ＭＳ Ｐゴシック" charset="-128"/>
                </a:defRPr>
              </a:lvl6pPr>
              <a:lvl7pPr marL="2971800" indent="-228600" algn="ctr" eaLnBrk="0" fontAlgn="base" hangingPunct="0">
                <a:spcBef>
                  <a:spcPct val="0"/>
                </a:spcBef>
                <a:spcAft>
                  <a:spcPct val="0"/>
                </a:spcAft>
                <a:defRPr sz="2400">
                  <a:solidFill>
                    <a:schemeClr val="bg1"/>
                  </a:solidFill>
                  <a:latin typeface="Arial" charset="0"/>
                  <a:ea typeface="ＭＳ Ｐゴシック" charset="-128"/>
                </a:defRPr>
              </a:lvl7pPr>
              <a:lvl8pPr marL="3429000" indent="-228600" algn="ctr" eaLnBrk="0" fontAlgn="base" hangingPunct="0">
                <a:spcBef>
                  <a:spcPct val="0"/>
                </a:spcBef>
                <a:spcAft>
                  <a:spcPct val="0"/>
                </a:spcAft>
                <a:defRPr sz="2400">
                  <a:solidFill>
                    <a:schemeClr val="bg1"/>
                  </a:solidFill>
                  <a:latin typeface="Arial" charset="0"/>
                  <a:ea typeface="ＭＳ Ｐゴシック" charset="-128"/>
                </a:defRPr>
              </a:lvl8pPr>
              <a:lvl9pPr marL="3886200" indent="-228600" algn="ctr" eaLnBrk="0" fontAlgn="base" hangingPunct="0">
                <a:spcBef>
                  <a:spcPct val="0"/>
                </a:spcBef>
                <a:spcAft>
                  <a:spcPct val="0"/>
                </a:spcAft>
                <a:defRPr sz="2400">
                  <a:solidFill>
                    <a:schemeClr val="bg1"/>
                  </a:solidFill>
                  <a:latin typeface="Arial" charset="0"/>
                  <a:ea typeface="ＭＳ Ｐゴシック" charset="-128"/>
                </a:defRPr>
              </a:lvl9pPr>
            </a:lstStyle>
            <a:p>
              <a:pPr algn="ctr" eaLnBrk="1" hangingPunct="1">
                <a:defRPr/>
              </a:pPr>
              <a:endParaRPr lang="en-US" altLang="de-DE" sz="1800"/>
            </a:p>
          </p:txBody>
        </p:sp>
        <p:sp>
          <p:nvSpPr>
            <p:cNvPr id="10" name="Rectangle 37">
              <a:extLst>
                <a:ext uri="{FF2B5EF4-FFF2-40B4-BE49-F238E27FC236}">
                  <a16:creationId xmlns:a16="http://schemas.microsoft.com/office/drawing/2014/main" id="{AAD4E514-C981-4651-8D46-C643ABC31DD7}"/>
                </a:ext>
              </a:extLst>
            </p:cNvPr>
            <p:cNvSpPr>
              <a:spLocks noChangeArrowheads="1"/>
            </p:cNvSpPr>
            <p:nvPr/>
          </p:nvSpPr>
          <p:spPr bwMode="auto">
            <a:xfrm>
              <a:off x="2120" y="2744"/>
              <a:ext cx="760" cy="133"/>
            </a:xfrm>
            <a:prstGeom prst="rect">
              <a:avLst/>
            </a:prstGeom>
            <a:solidFill>
              <a:srgbClr val="0075B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bg1"/>
                  </a:solidFill>
                  <a:latin typeface="Arial" charset="0"/>
                  <a:ea typeface="ＭＳ Ｐゴシック" charset="-128"/>
                </a:defRPr>
              </a:lvl1pPr>
              <a:lvl2pPr marL="742950" indent="-285750" eaLnBrk="0" hangingPunct="0">
                <a:defRPr sz="2400">
                  <a:solidFill>
                    <a:schemeClr val="bg1"/>
                  </a:solidFill>
                  <a:latin typeface="Arial" charset="0"/>
                  <a:ea typeface="ＭＳ Ｐゴシック" charset="-128"/>
                </a:defRPr>
              </a:lvl2pPr>
              <a:lvl3pPr marL="1143000" indent="-228600" eaLnBrk="0" hangingPunct="0">
                <a:defRPr sz="2400">
                  <a:solidFill>
                    <a:schemeClr val="bg1"/>
                  </a:solidFill>
                  <a:latin typeface="Arial" charset="0"/>
                  <a:ea typeface="ＭＳ Ｐゴシック" charset="-128"/>
                </a:defRPr>
              </a:lvl3pPr>
              <a:lvl4pPr marL="1600200" indent="-228600" eaLnBrk="0" hangingPunct="0">
                <a:defRPr sz="2400">
                  <a:solidFill>
                    <a:schemeClr val="bg1"/>
                  </a:solidFill>
                  <a:latin typeface="Arial" charset="0"/>
                  <a:ea typeface="ＭＳ Ｐゴシック" charset="-128"/>
                </a:defRPr>
              </a:lvl4pPr>
              <a:lvl5pPr marL="2057400" indent="-228600" eaLnBrk="0" hangingPunct="0">
                <a:defRPr sz="2400">
                  <a:solidFill>
                    <a:schemeClr val="bg1"/>
                  </a:solidFill>
                  <a:latin typeface="Arial" charset="0"/>
                  <a:ea typeface="ＭＳ Ｐゴシック" charset="-128"/>
                </a:defRPr>
              </a:lvl5pPr>
              <a:lvl6pPr marL="2514600" indent="-228600" algn="ctr" eaLnBrk="0" fontAlgn="base" hangingPunct="0">
                <a:spcBef>
                  <a:spcPct val="0"/>
                </a:spcBef>
                <a:spcAft>
                  <a:spcPct val="0"/>
                </a:spcAft>
                <a:defRPr sz="2400">
                  <a:solidFill>
                    <a:schemeClr val="bg1"/>
                  </a:solidFill>
                  <a:latin typeface="Arial" charset="0"/>
                  <a:ea typeface="ＭＳ Ｐゴシック" charset="-128"/>
                </a:defRPr>
              </a:lvl6pPr>
              <a:lvl7pPr marL="2971800" indent="-228600" algn="ctr" eaLnBrk="0" fontAlgn="base" hangingPunct="0">
                <a:spcBef>
                  <a:spcPct val="0"/>
                </a:spcBef>
                <a:spcAft>
                  <a:spcPct val="0"/>
                </a:spcAft>
                <a:defRPr sz="2400">
                  <a:solidFill>
                    <a:schemeClr val="bg1"/>
                  </a:solidFill>
                  <a:latin typeface="Arial" charset="0"/>
                  <a:ea typeface="ＭＳ Ｐゴシック" charset="-128"/>
                </a:defRPr>
              </a:lvl7pPr>
              <a:lvl8pPr marL="3429000" indent="-228600" algn="ctr" eaLnBrk="0" fontAlgn="base" hangingPunct="0">
                <a:spcBef>
                  <a:spcPct val="0"/>
                </a:spcBef>
                <a:spcAft>
                  <a:spcPct val="0"/>
                </a:spcAft>
                <a:defRPr sz="2400">
                  <a:solidFill>
                    <a:schemeClr val="bg1"/>
                  </a:solidFill>
                  <a:latin typeface="Arial" charset="0"/>
                  <a:ea typeface="ＭＳ Ｐゴシック" charset="-128"/>
                </a:defRPr>
              </a:lvl8pPr>
              <a:lvl9pPr marL="3886200" indent="-228600" algn="ctr" eaLnBrk="0" fontAlgn="base" hangingPunct="0">
                <a:spcBef>
                  <a:spcPct val="0"/>
                </a:spcBef>
                <a:spcAft>
                  <a:spcPct val="0"/>
                </a:spcAft>
                <a:defRPr sz="2400">
                  <a:solidFill>
                    <a:schemeClr val="bg1"/>
                  </a:solidFill>
                  <a:latin typeface="Arial" charset="0"/>
                  <a:ea typeface="ＭＳ Ｐゴシック" charset="-128"/>
                </a:defRPr>
              </a:lvl9pPr>
            </a:lstStyle>
            <a:p>
              <a:pPr algn="ctr" eaLnBrk="1" hangingPunct="1">
                <a:defRPr/>
              </a:pPr>
              <a:endParaRPr lang="en-US" altLang="de-DE" sz="1800"/>
            </a:p>
          </p:txBody>
        </p:sp>
        <p:sp>
          <p:nvSpPr>
            <p:cNvPr id="11" name="Freeform 38">
              <a:extLst>
                <a:ext uri="{FF2B5EF4-FFF2-40B4-BE49-F238E27FC236}">
                  <a16:creationId xmlns:a16="http://schemas.microsoft.com/office/drawing/2014/main" id="{7286C5CF-F294-4992-9EF2-BBA8AEA9E8EB}"/>
                </a:ext>
              </a:extLst>
            </p:cNvPr>
            <p:cNvSpPr>
              <a:spLocks noEditPoints="1"/>
            </p:cNvSpPr>
            <p:nvPr/>
          </p:nvSpPr>
          <p:spPr bwMode="auto">
            <a:xfrm>
              <a:off x="2120" y="1801"/>
              <a:ext cx="1520" cy="442"/>
            </a:xfrm>
            <a:custGeom>
              <a:avLst/>
              <a:gdLst>
                <a:gd name="T0" fmla="*/ 137 w 1520"/>
                <a:gd name="T1" fmla="*/ 272 h 442"/>
                <a:gd name="T2" fmla="*/ 400 w 1520"/>
                <a:gd name="T3" fmla="*/ 272 h 442"/>
                <a:gd name="T4" fmla="*/ 400 w 1520"/>
                <a:gd name="T5" fmla="*/ 172 h 442"/>
                <a:gd name="T6" fmla="*/ 137 w 1520"/>
                <a:gd name="T7" fmla="*/ 172 h 442"/>
                <a:gd name="T8" fmla="*/ 137 w 1520"/>
                <a:gd name="T9" fmla="*/ 0 h 442"/>
                <a:gd name="T10" fmla="*/ 0 w 1520"/>
                <a:gd name="T11" fmla="*/ 0 h 442"/>
                <a:gd name="T12" fmla="*/ 0 w 1520"/>
                <a:gd name="T13" fmla="*/ 440 h 442"/>
                <a:gd name="T14" fmla="*/ 137 w 1520"/>
                <a:gd name="T15" fmla="*/ 440 h 442"/>
                <a:gd name="T16" fmla="*/ 137 w 1520"/>
                <a:gd name="T17" fmla="*/ 272 h 442"/>
                <a:gd name="T18" fmla="*/ 639 w 1520"/>
                <a:gd name="T19" fmla="*/ 272 h 442"/>
                <a:gd name="T20" fmla="*/ 899 w 1520"/>
                <a:gd name="T21" fmla="*/ 272 h 442"/>
                <a:gd name="T22" fmla="*/ 899 w 1520"/>
                <a:gd name="T23" fmla="*/ 172 h 442"/>
                <a:gd name="T24" fmla="*/ 639 w 1520"/>
                <a:gd name="T25" fmla="*/ 172 h 442"/>
                <a:gd name="T26" fmla="*/ 639 w 1520"/>
                <a:gd name="T27" fmla="*/ 0 h 442"/>
                <a:gd name="T28" fmla="*/ 501 w 1520"/>
                <a:gd name="T29" fmla="*/ 0 h 442"/>
                <a:gd name="T30" fmla="*/ 501 w 1520"/>
                <a:gd name="T31" fmla="*/ 440 h 442"/>
                <a:gd name="T32" fmla="*/ 639 w 1520"/>
                <a:gd name="T33" fmla="*/ 440 h 442"/>
                <a:gd name="T34" fmla="*/ 639 w 1520"/>
                <a:gd name="T35" fmla="*/ 272 h 442"/>
                <a:gd name="T36" fmla="*/ 1520 w 1520"/>
                <a:gd name="T37" fmla="*/ 442 h 442"/>
                <a:gd name="T38" fmla="*/ 1520 w 1520"/>
                <a:gd name="T39" fmla="*/ 2 h 442"/>
                <a:gd name="T40" fmla="*/ 1395 w 1520"/>
                <a:gd name="T41" fmla="*/ 2 h 442"/>
                <a:gd name="T42" fmla="*/ 1395 w 1520"/>
                <a:gd name="T43" fmla="*/ 287 h 442"/>
                <a:gd name="T44" fmla="*/ 1120 w 1520"/>
                <a:gd name="T45" fmla="*/ 2 h 442"/>
                <a:gd name="T46" fmla="*/ 993 w 1520"/>
                <a:gd name="T47" fmla="*/ 2 h 442"/>
                <a:gd name="T48" fmla="*/ 993 w 1520"/>
                <a:gd name="T49" fmla="*/ 442 h 442"/>
                <a:gd name="T50" fmla="*/ 1120 w 1520"/>
                <a:gd name="T51" fmla="*/ 442 h 442"/>
                <a:gd name="T52" fmla="*/ 1120 w 1520"/>
                <a:gd name="T53" fmla="*/ 160 h 442"/>
                <a:gd name="T54" fmla="*/ 1393 w 1520"/>
                <a:gd name="T55" fmla="*/ 442 h 442"/>
                <a:gd name="T56" fmla="*/ 1520 w 1520"/>
                <a:gd name="T57" fmla="*/ 442 h 44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520" h="442">
                  <a:moveTo>
                    <a:pt x="137" y="272"/>
                  </a:moveTo>
                  <a:lnTo>
                    <a:pt x="400" y="272"/>
                  </a:lnTo>
                  <a:lnTo>
                    <a:pt x="400" y="172"/>
                  </a:lnTo>
                  <a:lnTo>
                    <a:pt x="137" y="172"/>
                  </a:lnTo>
                  <a:lnTo>
                    <a:pt x="137" y="0"/>
                  </a:lnTo>
                  <a:lnTo>
                    <a:pt x="0" y="0"/>
                  </a:lnTo>
                  <a:lnTo>
                    <a:pt x="0" y="440"/>
                  </a:lnTo>
                  <a:lnTo>
                    <a:pt x="137" y="440"/>
                  </a:lnTo>
                  <a:lnTo>
                    <a:pt x="137" y="272"/>
                  </a:lnTo>
                  <a:close/>
                  <a:moveTo>
                    <a:pt x="639" y="272"/>
                  </a:moveTo>
                  <a:lnTo>
                    <a:pt x="899" y="272"/>
                  </a:lnTo>
                  <a:lnTo>
                    <a:pt x="899" y="172"/>
                  </a:lnTo>
                  <a:lnTo>
                    <a:pt x="639" y="172"/>
                  </a:lnTo>
                  <a:lnTo>
                    <a:pt x="639" y="0"/>
                  </a:lnTo>
                  <a:lnTo>
                    <a:pt x="501" y="0"/>
                  </a:lnTo>
                  <a:lnTo>
                    <a:pt x="501" y="440"/>
                  </a:lnTo>
                  <a:lnTo>
                    <a:pt x="639" y="440"/>
                  </a:lnTo>
                  <a:lnTo>
                    <a:pt x="639" y="272"/>
                  </a:lnTo>
                  <a:close/>
                  <a:moveTo>
                    <a:pt x="1520" y="442"/>
                  </a:moveTo>
                  <a:lnTo>
                    <a:pt x="1520" y="2"/>
                  </a:lnTo>
                  <a:lnTo>
                    <a:pt x="1395" y="2"/>
                  </a:lnTo>
                  <a:lnTo>
                    <a:pt x="1395" y="287"/>
                  </a:lnTo>
                  <a:lnTo>
                    <a:pt x="1120" y="2"/>
                  </a:lnTo>
                  <a:lnTo>
                    <a:pt x="993" y="2"/>
                  </a:lnTo>
                  <a:lnTo>
                    <a:pt x="993" y="442"/>
                  </a:lnTo>
                  <a:lnTo>
                    <a:pt x="1120" y="442"/>
                  </a:lnTo>
                  <a:lnTo>
                    <a:pt x="1120" y="160"/>
                  </a:lnTo>
                  <a:lnTo>
                    <a:pt x="1393" y="442"/>
                  </a:lnTo>
                  <a:lnTo>
                    <a:pt x="1520" y="44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2" name="Freeform 39">
              <a:extLst>
                <a:ext uri="{FF2B5EF4-FFF2-40B4-BE49-F238E27FC236}">
                  <a16:creationId xmlns:a16="http://schemas.microsoft.com/office/drawing/2014/main" id="{468100E0-1894-416C-91F0-DEA6380CD237}"/>
                </a:ext>
              </a:extLst>
            </p:cNvPr>
            <p:cNvSpPr>
              <a:spLocks noEditPoints="1"/>
            </p:cNvSpPr>
            <p:nvPr/>
          </p:nvSpPr>
          <p:spPr bwMode="auto">
            <a:xfrm>
              <a:off x="1360" y="2337"/>
              <a:ext cx="2280" cy="160"/>
            </a:xfrm>
            <a:custGeom>
              <a:avLst/>
              <a:gdLst>
                <a:gd name="T0" fmla="*/ 2262 w 2280"/>
                <a:gd name="T1" fmla="*/ 37 h 160"/>
                <a:gd name="T2" fmla="*/ 2076 w 2280"/>
                <a:gd name="T3" fmla="*/ 74 h 160"/>
                <a:gd name="T4" fmla="*/ 2119 w 2280"/>
                <a:gd name="T5" fmla="*/ 103 h 160"/>
                <a:gd name="T6" fmla="*/ 2002 w 2280"/>
                <a:gd name="T7" fmla="*/ 129 h 160"/>
                <a:gd name="T8" fmla="*/ 1943 w 2280"/>
                <a:gd name="T9" fmla="*/ 127 h 160"/>
                <a:gd name="T10" fmla="*/ 1963 w 2280"/>
                <a:gd name="T11" fmla="*/ 51 h 160"/>
                <a:gd name="T12" fmla="*/ 1922 w 2280"/>
                <a:gd name="T13" fmla="*/ 123 h 160"/>
                <a:gd name="T14" fmla="*/ 2004 w 2280"/>
                <a:gd name="T15" fmla="*/ 152 h 160"/>
                <a:gd name="T16" fmla="*/ 2018 w 2280"/>
                <a:gd name="T17" fmla="*/ 58 h 160"/>
                <a:gd name="T18" fmla="*/ 1939 w 2280"/>
                <a:gd name="T19" fmla="*/ 45 h 160"/>
                <a:gd name="T20" fmla="*/ 1859 w 2280"/>
                <a:gd name="T21" fmla="*/ 55 h 160"/>
                <a:gd name="T22" fmla="*/ 1849 w 2280"/>
                <a:gd name="T23" fmla="*/ 92 h 160"/>
                <a:gd name="T24" fmla="*/ 1851 w 2280"/>
                <a:gd name="T25" fmla="*/ 123 h 160"/>
                <a:gd name="T26" fmla="*/ 1876 w 2280"/>
                <a:gd name="T27" fmla="*/ 99 h 160"/>
                <a:gd name="T28" fmla="*/ 1863 w 2280"/>
                <a:gd name="T29" fmla="*/ 39 h 160"/>
                <a:gd name="T30" fmla="*/ 1755 w 2280"/>
                <a:gd name="T31" fmla="*/ 113 h 160"/>
                <a:gd name="T32" fmla="*/ 1728 w 2280"/>
                <a:gd name="T33" fmla="*/ 103 h 160"/>
                <a:gd name="T34" fmla="*/ 1741 w 2280"/>
                <a:gd name="T35" fmla="*/ 86 h 160"/>
                <a:gd name="T36" fmla="*/ 1763 w 2280"/>
                <a:gd name="T37" fmla="*/ 150 h 160"/>
                <a:gd name="T38" fmla="*/ 1761 w 2280"/>
                <a:gd name="T39" fmla="*/ 98 h 160"/>
                <a:gd name="T40" fmla="*/ 1769 w 2280"/>
                <a:gd name="T41" fmla="*/ 58 h 160"/>
                <a:gd name="T42" fmla="*/ 1587 w 2280"/>
                <a:gd name="T43" fmla="*/ 158 h 160"/>
                <a:gd name="T44" fmla="*/ 1528 w 2280"/>
                <a:gd name="T45" fmla="*/ 158 h 160"/>
                <a:gd name="T46" fmla="*/ 1495 w 2280"/>
                <a:gd name="T47" fmla="*/ 37 h 160"/>
                <a:gd name="T48" fmla="*/ 1361 w 2280"/>
                <a:gd name="T49" fmla="*/ 66 h 160"/>
                <a:gd name="T50" fmla="*/ 1169 w 2280"/>
                <a:gd name="T51" fmla="*/ 88 h 160"/>
                <a:gd name="T52" fmla="*/ 1026 w 2280"/>
                <a:gd name="T53" fmla="*/ 37 h 160"/>
                <a:gd name="T54" fmla="*/ 897 w 2280"/>
                <a:gd name="T55" fmla="*/ 154 h 160"/>
                <a:gd name="T56" fmla="*/ 970 w 2280"/>
                <a:gd name="T57" fmla="*/ 131 h 160"/>
                <a:gd name="T58" fmla="*/ 938 w 2280"/>
                <a:gd name="T59" fmla="*/ 143 h 160"/>
                <a:gd name="T60" fmla="*/ 897 w 2280"/>
                <a:gd name="T61" fmla="*/ 37 h 160"/>
                <a:gd name="T62" fmla="*/ 823 w 2280"/>
                <a:gd name="T63" fmla="*/ 86 h 160"/>
                <a:gd name="T64" fmla="*/ 641 w 2280"/>
                <a:gd name="T65" fmla="*/ 62 h 160"/>
                <a:gd name="T66" fmla="*/ 656 w 2280"/>
                <a:gd name="T67" fmla="*/ 150 h 160"/>
                <a:gd name="T68" fmla="*/ 709 w 2280"/>
                <a:gd name="T69" fmla="*/ 141 h 160"/>
                <a:gd name="T70" fmla="*/ 652 w 2280"/>
                <a:gd name="T71" fmla="*/ 90 h 160"/>
                <a:gd name="T72" fmla="*/ 697 w 2280"/>
                <a:gd name="T73" fmla="*/ 51 h 160"/>
                <a:gd name="T74" fmla="*/ 543 w 2280"/>
                <a:gd name="T75" fmla="*/ 37 h 160"/>
                <a:gd name="T76" fmla="*/ 525 w 2280"/>
                <a:gd name="T77" fmla="*/ 90 h 160"/>
                <a:gd name="T78" fmla="*/ 586 w 2280"/>
                <a:gd name="T79" fmla="*/ 129 h 160"/>
                <a:gd name="T80" fmla="*/ 511 w 2280"/>
                <a:gd name="T81" fmla="*/ 148 h 160"/>
                <a:gd name="T82" fmla="*/ 605 w 2280"/>
                <a:gd name="T83" fmla="*/ 131 h 160"/>
                <a:gd name="T84" fmla="*/ 558 w 2280"/>
                <a:gd name="T85" fmla="*/ 84 h 160"/>
                <a:gd name="T86" fmla="*/ 556 w 2280"/>
                <a:gd name="T87" fmla="*/ 51 h 160"/>
                <a:gd name="T88" fmla="*/ 392 w 2280"/>
                <a:gd name="T89" fmla="*/ 158 h 160"/>
                <a:gd name="T90" fmla="*/ 392 w 2280"/>
                <a:gd name="T91" fmla="*/ 37 h 160"/>
                <a:gd name="T92" fmla="*/ 274 w 2280"/>
                <a:gd name="T93" fmla="*/ 92 h 160"/>
                <a:gd name="T94" fmla="*/ 325 w 2280"/>
                <a:gd name="T95" fmla="*/ 160 h 160"/>
                <a:gd name="T96" fmla="*/ 325 w 2280"/>
                <a:gd name="T97" fmla="*/ 144 h 160"/>
                <a:gd name="T98" fmla="*/ 300 w 2280"/>
                <a:gd name="T99" fmla="*/ 70 h 160"/>
                <a:gd name="T100" fmla="*/ 356 w 2280"/>
                <a:gd name="T101" fmla="*/ 56 h 160"/>
                <a:gd name="T102" fmla="*/ 227 w 2280"/>
                <a:gd name="T103" fmla="*/ 117 h 160"/>
                <a:gd name="T104" fmla="*/ 168 w 2280"/>
                <a:gd name="T105" fmla="*/ 137 h 160"/>
                <a:gd name="T106" fmla="*/ 170 w 2280"/>
                <a:gd name="T107" fmla="*/ 56 h 160"/>
                <a:gd name="T108" fmla="*/ 139 w 2280"/>
                <a:gd name="T109" fmla="*/ 111 h 160"/>
                <a:gd name="T110" fmla="*/ 214 w 2280"/>
                <a:gd name="T111" fmla="*/ 158 h 160"/>
                <a:gd name="T112" fmla="*/ 247 w 2280"/>
                <a:gd name="T113" fmla="*/ 72 h 160"/>
                <a:gd name="T114" fmla="*/ 170 w 2280"/>
                <a:gd name="T115" fmla="*/ 39 h 160"/>
                <a:gd name="T116" fmla="*/ 0 w 2280"/>
                <a:gd name="T117" fmla="*/ 158 h 160"/>
                <a:gd name="T118" fmla="*/ 0 w 2280"/>
                <a:gd name="T119" fmla="*/ 0 h 16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280" h="160">
                  <a:moveTo>
                    <a:pt x="2188" y="158"/>
                  </a:moveTo>
                  <a:lnTo>
                    <a:pt x="2208" y="158"/>
                  </a:lnTo>
                  <a:lnTo>
                    <a:pt x="2206" y="96"/>
                  </a:lnTo>
                  <a:lnTo>
                    <a:pt x="2206" y="74"/>
                  </a:lnTo>
                  <a:lnTo>
                    <a:pt x="2206" y="62"/>
                  </a:lnTo>
                  <a:lnTo>
                    <a:pt x="2211" y="74"/>
                  </a:lnTo>
                  <a:lnTo>
                    <a:pt x="2221" y="94"/>
                  </a:lnTo>
                  <a:lnTo>
                    <a:pt x="2260" y="158"/>
                  </a:lnTo>
                  <a:lnTo>
                    <a:pt x="2280" y="158"/>
                  </a:lnTo>
                  <a:lnTo>
                    <a:pt x="2280" y="37"/>
                  </a:lnTo>
                  <a:lnTo>
                    <a:pt x="2262" y="37"/>
                  </a:lnTo>
                  <a:lnTo>
                    <a:pt x="2262" y="98"/>
                  </a:lnTo>
                  <a:lnTo>
                    <a:pt x="2264" y="121"/>
                  </a:lnTo>
                  <a:lnTo>
                    <a:pt x="2264" y="131"/>
                  </a:lnTo>
                  <a:lnTo>
                    <a:pt x="2249" y="103"/>
                  </a:lnTo>
                  <a:lnTo>
                    <a:pt x="2209" y="37"/>
                  </a:lnTo>
                  <a:lnTo>
                    <a:pt x="2188" y="37"/>
                  </a:lnTo>
                  <a:lnTo>
                    <a:pt x="2188" y="158"/>
                  </a:lnTo>
                  <a:close/>
                  <a:moveTo>
                    <a:pt x="2059" y="158"/>
                  </a:moveTo>
                  <a:lnTo>
                    <a:pt x="2078" y="158"/>
                  </a:lnTo>
                  <a:lnTo>
                    <a:pt x="2076" y="96"/>
                  </a:lnTo>
                  <a:lnTo>
                    <a:pt x="2076" y="74"/>
                  </a:lnTo>
                  <a:lnTo>
                    <a:pt x="2076" y="62"/>
                  </a:lnTo>
                  <a:lnTo>
                    <a:pt x="2080" y="74"/>
                  </a:lnTo>
                  <a:lnTo>
                    <a:pt x="2092" y="94"/>
                  </a:lnTo>
                  <a:lnTo>
                    <a:pt x="2131" y="158"/>
                  </a:lnTo>
                  <a:lnTo>
                    <a:pt x="2151" y="158"/>
                  </a:lnTo>
                  <a:lnTo>
                    <a:pt x="2151" y="37"/>
                  </a:lnTo>
                  <a:lnTo>
                    <a:pt x="2133" y="37"/>
                  </a:lnTo>
                  <a:lnTo>
                    <a:pt x="2133" y="98"/>
                  </a:lnTo>
                  <a:lnTo>
                    <a:pt x="2135" y="121"/>
                  </a:lnTo>
                  <a:lnTo>
                    <a:pt x="2135" y="131"/>
                  </a:lnTo>
                  <a:lnTo>
                    <a:pt x="2119" y="103"/>
                  </a:lnTo>
                  <a:lnTo>
                    <a:pt x="2080" y="37"/>
                  </a:lnTo>
                  <a:lnTo>
                    <a:pt x="2059" y="37"/>
                  </a:lnTo>
                  <a:lnTo>
                    <a:pt x="2059" y="158"/>
                  </a:lnTo>
                  <a:close/>
                  <a:moveTo>
                    <a:pt x="2002" y="66"/>
                  </a:moveTo>
                  <a:lnTo>
                    <a:pt x="2004" y="72"/>
                  </a:lnTo>
                  <a:lnTo>
                    <a:pt x="2006" y="80"/>
                  </a:lnTo>
                  <a:lnTo>
                    <a:pt x="2008" y="90"/>
                  </a:lnTo>
                  <a:lnTo>
                    <a:pt x="2008" y="99"/>
                  </a:lnTo>
                  <a:lnTo>
                    <a:pt x="2006" y="117"/>
                  </a:lnTo>
                  <a:lnTo>
                    <a:pt x="2006" y="123"/>
                  </a:lnTo>
                  <a:lnTo>
                    <a:pt x="2002" y="129"/>
                  </a:lnTo>
                  <a:lnTo>
                    <a:pt x="2002" y="133"/>
                  </a:lnTo>
                  <a:lnTo>
                    <a:pt x="1998" y="137"/>
                  </a:lnTo>
                  <a:lnTo>
                    <a:pt x="1992" y="141"/>
                  </a:lnTo>
                  <a:lnTo>
                    <a:pt x="1984" y="144"/>
                  </a:lnTo>
                  <a:lnTo>
                    <a:pt x="1974" y="146"/>
                  </a:lnTo>
                  <a:lnTo>
                    <a:pt x="1965" y="144"/>
                  </a:lnTo>
                  <a:lnTo>
                    <a:pt x="1957" y="143"/>
                  </a:lnTo>
                  <a:lnTo>
                    <a:pt x="1951" y="139"/>
                  </a:lnTo>
                  <a:lnTo>
                    <a:pt x="1947" y="137"/>
                  </a:lnTo>
                  <a:lnTo>
                    <a:pt x="1945" y="133"/>
                  </a:lnTo>
                  <a:lnTo>
                    <a:pt x="1943" y="127"/>
                  </a:lnTo>
                  <a:lnTo>
                    <a:pt x="1939" y="117"/>
                  </a:lnTo>
                  <a:lnTo>
                    <a:pt x="1937" y="107"/>
                  </a:lnTo>
                  <a:lnTo>
                    <a:pt x="1937" y="96"/>
                  </a:lnTo>
                  <a:lnTo>
                    <a:pt x="1937" y="84"/>
                  </a:lnTo>
                  <a:lnTo>
                    <a:pt x="1939" y="76"/>
                  </a:lnTo>
                  <a:lnTo>
                    <a:pt x="1941" y="68"/>
                  </a:lnTo>
                  <a:lnTo>
                    <a:pt x="1945" y="62"/>
                  </a:lnTo>
                  <a:lnTo>
                    <a:pt x="1947" y="60"/>
                  </a:lnTo>
                  <a:lnTo>
                    <a:pt x="1949" y="56"/>
                  </a:lnTo>
                  <a:lnTo>
                    <a:pt x="1955" y="53"/>
                  </a:lnTo>
                  <a:lnTo>
                    <a:pt x="1963" y="51"/>
                  </a:lnTo>
                  <a:lnTo>
                    <a:pt x="1971" y="51"/>
                  </a:lnTo>
                  <a:lnTo>
                    <a:pt x="1980" y="51"/>
                  </a:lnTo>
                  <a:lnTo>
                    <a:pt x="1984" y="53"/>
                  </a:lnTo>
                  <a:lnTo>
                    <a:pt x="1988" y="55"/>
                  </a:lnTo>
                  <a:lnTo>
                    <a:pt x="1996" y="58"/>
                  </a:lnTo>
                  <a:lnTo>
                    <a:pt x="1998" y="62"/>
                  </a:lnTo>
                  <a:lnTo>
                    <a:pt x="2002" y="66"/>
                  </a:lnTo>
                  <a:close/>
                  <a:moveTo>
                    <a:pt x="1918" y="98"/>
                  </a:moveTo>
                  <a:lnTo>
                    <a:pt x="1918" y="111"/>
                  </a:lnTo>
                  <a:lnTo>
                    <a:pt x="1920" y="117"/>
                  </a:lnTo>
                  <a:lnTo>
                    <a:pt x="1922" y="123"/>
                  </a:lnTo>
                  <a:lnTo>
                    <a:pt x="1925" y="135"/>
                  </a:lnTo>
                  <a:lnTo>
                    <a:pt x="1929" y="139"/>
                  </a:lnTo>
                  <a:lnTo>
                    <a:pt x="1933" y="144"/>
                  </a:lnTo>
                  <a:lnTo>
                    <a:pt x="1941" y="150"/>
                  </a:lnTo>
                  <a:lnTo>
                    <a:pt x="1951" y="156"/>
                  </a:lnTo>
                  <a:lnTo>
                    <a:pt x="1961" y="158"/>
                  </a:lnTo>
                  <a:lnTo>
                    <a:pt x="1972" y="160"/>
                  </a:lnTo>
                  <a:lnTo>
                    <a:pt x="1986" y="158"/>
                  </a:lnTo>
                  <a:lnTo>
                    <a:pt x="1992" y="158"/>
                  </a:lnTo>
                  <a:lnTo>
                    <a:pt x="1998" y="156"/>
                  </a:lnTo>
                  <a:lnTo>
                    <a:pt x="2004" y="152"/>
                  </a:lnTo>
                  <a:lnTo>
                    <a:pt x="2008" y="150"/>
                  </a:lnTo>
                  <a:lnTo>
                    <a:pt x="2012" y="146"/>
                  </a:lnTo>
                  <a:lnTo>
                    <a:pt x="2016" y="143"/>
                  </a:lnTo>
                  <a:lnTo>
                    <a:pt x="2021" y="133"/>
                  </a:lnTo>
                  <a:lnTo>
                    <a:pt x="2025" y="123"/>
                  </a:lnTo>
                  <a:lnTo>
                    <a:pt x="2027" y="111"/>
                  </a:lnTo>
                  <a:lnTo>
                    <a:pt x="2027" y="98"/>
                  </a:lnTo>
                  <a:lnTo>
                    <a:pt x="2027" y="84"/>
                  </a:lnTo>
                  <a:lnTo>
                    <a:pt x="2025" y="72"/>
                  </a:lnTo>
                  <a:lnTo>
                    <a:pt x="2021" y="62"/>
                  </a:lnTo>
                  <a:lnTo>
                    <a:pt x="2018" y="58"/>
                  </a:lnTo>
                  <a:lnTo>
                    <a:pt x="2016" y="55"/>
                  </a:lnTo>
                  <a:lnTo>
                    <a:pt x="2008" y="47"/>
                  </a:lnTo>
                  <a:lnTo>
                    <a:pt x="2002" y="43"/>
                  </a:lnTo>
                  <a:lnTo>
                    <a:pt x="1998" y="41"/>
                  </a:lnTo>
                  <a:lnTo>
                    <a:pt x="1986" y="37"/>
                  </a:lnTo>
                  <a:lnTo>
                    <a:pt x="1972" y="35"/>
                  </a:lnTo>
                  <a:lnTo>
                    <a:pt x="1959" y="37"/>
                  </a:lnTo>
                  <a:lnTo>
                    <a:pt x="1955" y="37"/>
                  </a:lnTo>
                  <a:lnTo>
                    <a:pt x="1949" y="39"/>
                  </a:lnTo>
                  <a:lnTo>
                    <a:pt x="1943" y="41"/>
                  </a:lnTo>
                  <a:lnTo>
                    <a:pt x="1939" y="45"/>
                  </a:lnTo>
                  <a:lnTo>
                    <a:pt x="1935" y="49"/>
                  </a:lnTo>
                  <a:lnTo>
                    <a:pt x="1931" y="53"/>
                  </a:lnTo>
                  <a:lnTo>
                    <a:pt x="1927" y="56"/>
                  </a:lnTo>
                  <a:lnTo>
                    <a:pt x="1925" y="60"/>
                  </a:lnTo>
                  <a:lnTo>
                    <a:pt x="1924" y="66"/>
                  </a:lnTo>
                  <a:lnTo>
                    <a:pt x="1922" y="70"/>
                  </a:lnTo>
                  <a:lnTo>
                    <a:pt x="1918" y="84"/>
                  </a:lnTo>
                  <a:lnTo>
                    <a:pt x="1918" y="98"/>
                  </a:lnTo>
                  <a:close/>
                  <a:moveTo>
                    <a:pt x="1841" y="53"/>
                  </a:moveTo>
                  <a:lnTo>
                    <a:pt x="1851" y="53"/>
                  </a:lnTo>
                  <a:lnTo>
                    <a:pt x="1859" y="55"/>
                  </a:lnTo>
                  <a:lnTo>
                    <a:pt x="1865" y="56"/>
                  </a:lnTo>
                  <a:lnTo>
                    <a:pt x="1869" y="60"/>
                  </a:lnTo>
                  <a:lnTo>
                    <a:pt x="1871" y="66"/>
                  </a:lnTo>
                  <a:lnTo>
                    <a:pt x="1871" y="72"/>
                  </a:lnTo>
                  <a:lnTo>
                    <a:pt x="1871" y="76"/>
                  </a:lnTo>
                  <a:lnTo>
                    <a:pt x="1869" y="80"/>
                  </a:lnTo>
                  <a:lnTo>
                    <a:pt x="1867" y="84"/>
                  </a:lnTo>
                  <a:lnTo>
                    <a:pt x="1865" y="88"/>
                  </a:lnTo>
                  <a:lnTo>
                    <a:pt x="1861" y="90"/>
                  </a:lnTo>
                  <a:lnTo>
                    <a:pt x="1855" y="92"/>
                  </a:lnTo>
                  <a:lnTo>
                    <a:pt x="1849" y="92"/>
                  </a:lnTo>
                  <a:lnTo>
                    <a:pt x="1839" y="92"/>
                  </a:lnTo>
                  <a:lnTo>
                    <a:pt x="1828" y="92"/>
                  </a:lnTo>
                  <a:lnTo>
                    <a:pt x="1828" y="53"/>
                  </a:lnTo>
                  <a:lnTo>
                    <a:pt x="1841" y="53"/>
                  </a:lnTo>
                  <a:close/>
                  <a:moveTo>
                    <a:pt x="1808" y="158"/>
                  </a:moveTo>
                  <a:lnTo>
                    <a:pt x="1828" y="158"/>
                  </a:lnTo>
                  <a:lnTo>
                    <a:pt x="1828" y="105"/>
                  </a:lnTo>
                  <a:lnTo>
                    <a:pt x="1831" y="105"/>
                  </a:lnTo>
                  <a:lnTo>
                    <a:pt x="1833" y="107"/>
                  </a:lnTo>
                  <a:lnTo>
                    <a:pt x="1841" y="111"/>
                  </a:lnTo>
                  <a:lnTo>
                    <a:pt x="1851" y="123"/>
                  </a:lnTo>
                  <a:lnTo>
                    <a:pt x="1865" y="141"/>
                  </a:lnTo>
                  <a:lnTo>
                    <a:pt x="1871" y="148"/>
                  </a:lnTo>
                  <a:lnTo>
                    <a:pt x="1875" y="158"/>
                  </a:lnTo>
                  <a:lnTo>
                    <a:pt x="1898" y="158"/>
                  </a:lnTo>
                  <a:lnTo>
                    <a:pt x="1878" y="133"/>
                  </a:lnTo>
                  <a:lnTo>
                    <a:pt x="1861" y="109"/>
                  </a:lnTo>
                  <a:lnTo>
                    <a:pt x="1857" y="107"/>
                  </a:lnTo>
                  <a:lnTo>
                    <a:pt x="1855" y="105"/>
                  </a:lnTo>
                  <a:lnTo>
                    <a:pt x="1863" y="103"/>
                  </a:lnTo>
                  <a:lnTo>
                    <a:pt x="1869" y="101"/>
                  </a:lnTo>
                  <a:lnTo>
                    <a:pt x="1876" y="99"/>
                  </a:lnTo>
                  <a:lnTo>
                    <a:pt x="1880" y="96"/>
                  </a:lnTo>
                  <a:lnTo>
                    <a:pt x="1884" y="90"/>
                  </a:lnTo>
                  <a:lnTo>
                    <a:pt x="1888" y="86"/>
                  </a:lnTo>
                  <a:lnTo>
                    <a:pt x="1890" y="78"/>
                  </a:lnTo>
                  <a:lnTo>
                    <a:pt x="1890" y="70"/>
                  </a:lnTo>
                  <a:lnTo>
                    <a:pt x="1890" y="62"/>
                  </a:lnTo>
                  <a:lnTo>
                    <a:pt x="1886" y="55"/>
                  </a:lnTo>
                  <a:lnTo>
                    <a:pt x="1882" y="49"/>
                  </a:lnTo>
                  <a:lnTo>
                    <a:pt x="1876" y="43"/>
                  </a:lnTo>
                  <a:lnTo>
                    <a:pt x="1871" y="41"/>
                  </a:lnTo>
                  <a:lnTo>
                    <a:pt x="1863" y="39"/>
                  </a:lnTo>
                  <a:lnTo>
                    <a:pt x="1853" y="37"/>
                  </a:lnTo>
                  <a:lnTo>
                    <a:pt x="1841" y="37"/>
                  </a:lnTo>
                  <a:lnTo>
                    <a:pt x="1808" y="37"/>
                  </a:lnTo>
                  <a:lnTo>
                    <a:pt x="1808" y="158"/>
                  </a:lnTo>
                  <a:close/>
                  <a:moveTo>
                    <a:pt x="1728" y="103"/>
                  </a:moveTo>
                  <a:lnTo>
                    <a:pt x="1735" y="103"/>
                  </a:lnTo>
                  <a:lnTo>
                    <a:pt x="1741" y="103"/>
                  </a:lnTo>
                  <a:lnTo>
                    <a:pt x="1745" y="105"/>
                  </a:lnTo>
                  <a:lnTo>
                    <a:pt x="1747" y="107"/>
                  </a:lnTo>
                  <a:lnTo>
                    <a:pt x="1753" y="111"/>
                  </a:lnTo>
                  <a:lnTo>
                    <a:pt x="1755" y="113"/>
                  </a:lnTo>
                  <a:lnTo>
                    <a:pt x="1755" y="117"/>
                  </a:lnTo>
                  <a:lnTo>
                    <a:pt x="1757" y="123"/>
                  </a:lnTo>
                  <a:lnTo>
                    <a:pt x="1757" y="129"/>
                  </a:lnTo>
                  <a:lnTo>
                    <a:pt x="1753" y="133"/>
                  </a:lnTo>
                  <a:lnTo>
                    <a:pt x="1751" y="137"/>
                  </a:lnTo>
                  <a:lnTo>
                    <a:pt x="1747" y="141"/>
                  </a:lnTo>
                  <a:lnTo>
                    <a:pt x="1737" y="143"/>
                  </a:lnTo>
                  <a:lnTo>
                    <a:pt x="1728" y="143"/>
                  </a:lnTo>
                  <a:lnTo>
                    <a:pt x="1704" y="143"/>
                  </a:lnTo>
                  <a:lnTo>
                    <a:pt x="1704" y="103"/>
                  </a:lnTo>
                  <a:lnTo>
                    <a:pt x="1728" y="103"/>
                  </a:lnTo>
                  <a:close/>
                  <a:moveTo>
                    <a:pt x="1724" y="53"/>
                  </a:moveTo>
                  <a:lnTo>
                    <a:pt x="1732" y="53"/>
                  </a:lnTo>
                  <a:lnTo>
                    <a:pt x="1737" y="55"/>
                  </a:lnTo>
                  <a:lnTo>
                    <a:pt x="1743" y="56"/>
                  </a:lnTo>
                  <a:lnTo>
                    <a:pt x="1747" y="60"/>
                  </a:lnTo>
                  <a:lnTo>
                    <a:pt x="1749" y="64"/>
                  </a:lnTo>
                  <a:lnTo>
                    <a:pt x="1751" y="70"/>
                  </a:lnTo>
                  <a:lnTo>
                    <a:pt x="1751" y="74"/>
                  </a:lnTo>
                  <a:lnTo>
                    <a:pt x="1749" y="78"/>
                  </a:lnTo>
                  <a:lnTo>
                    <a:pt x="1745" y="82"/>
                  </a:lnTo>
                  <a:lnTo>
                    <a:pt x="1741" y="86"/>
                  </a:lnTo>
                  <a:lnTo>
                    <a:pt x="1735" y="88"/>
                  </a:lnTo>
                  <a:lnTo>
                    <a:pt x="1728" y="88"/>
                  </a:lnTo>
                  <a:lnTo>
                    <a:pt x="1704" y="88"/>
                  </a:lnTo>
                  <a:lnTo>
                    <a:pt x="1704" y="53"/>
                  </a:lnTo>
                  <a:lnTo>
                    <a:pt x="1724" y="53"/>
                  </a:lnTo>
                  <a:close/>
                  <a:moveTo>
                    <a:pt x="1686" y="158"/>
                  </a:moveTo>
                  <a:lnTo>
                    <a:pt x="1722" y="158"/>
                  </a:lnTo>
                  <a:lnTo>
                    <a:pt x="1743" y="156"/>
                  </a:lnTo>
                  <a:lnTo>
                    <a:pt x="1755" y="154"/>
                  </a:lnTo>
                  <a:lnTo>
                    <a:pt x="1759" y="152"/>
                  </a:lnTo>
                  <a:lnTo>
                    <a:pt x="1763" y="150"/>
                  </a:lnTo>
                  <a:lnTo>
                    <a:pt x="1767" y="146"/>
                  </a:lnTo>
                  <a:lnTo>
                    <a:pt x="1771" y="143"/>
                  </a:lnTo>
                  <a:lnTo>
                    <a:pt x="1773" y="139"/>
                  </a:lnTo>
                  <a:lnTo>
                    <a:pt x="1775" y="135"/>
                  </a:lnTo>
                  <a:lnTo>
                    <a:pt x="1777" y="129"/>
                  </a:lnTo>
                  <a:lnTo>
                    <a:pt x="1777" y="125"/>
                  </a:lnTo>
                  <a:lnTo>
                    <a:pt x="1777" y="117"/>
                  </a:lnTo>
                  <a:lnTo>
                    <a:pt x="1775" y="111"/>
                  </a:lnTo>
                  <a:lnTo>
                    <a:pt x="1771" y="105"/>
                  </a:lnTo>
                  <a:lnTo>
                    <a:pt x="1765" y="99"/>
                  </a:lnTo>
                  <a:lnTo>
                    <a:pt x="1761" y="98"/>
                  </a:lnTo>
                  <a:lnTo>
                    <a:pt x="1757" y="96"/>
                  </a:lnTo>
                  <a:lnTo>
                    <a:pt x="1747" y="94"/>
                  </a:lnTo>
                  <a:lnTo>
                    <a:pt x="1755" y="92"/>
                  </a:lnTo>
                  <a:lnTo>
                    <a:pt x="1761" y="88"/>
                  </a:lnTo>
                  <a:lnTo>
                    <a:pt x="1763" y="86"/>
                  </a:lnTo>
                  <a:lnTo>
                    <a:pt x="1765" y="84"/>
                  </a:lnTo>
                  <a:lnTo>
                    <a:pt x="1767" y="80"/>
                  </a:lnTo>
                  <a:lnTo>
                    <a:pt x="1769" y="78"/>
                  </a:lnTo>
                  <a:lnTo>
                    <a:pt x="1771" y="72"/>
                  </a:lnTo>
                  <a:lnTo>
                    <a:pt x="1771" y="68"/>
                  </a:lnTo>
                  <a:lnTo>
                    <a:pt x="1769" y="58"/>
                  </a:lnTo>
                  <a:lnTo>
                    <a:pt x="1767" y="55"/>
                  </a:lnTo>
                  <a:lnTo>
                    <a:pt x="1765" y="51"/>
                  </a:lnTo>
                  <a:lnTo>
                    <a:pt x="1761" y="47"/>
                  </a:lnTo>
                  <a:lnTo>
                    <a:pt x="1757" y="45"/>
                  </a:lnTo>
                  <a:lnTo>
                    <a:pt x="1753" y="41"/>
                  </a:lnTo>
                  <a:lnTo>
                    <a:pt x="1747" y="39"/>
                  </a:lnTo>
                  <a:lnTo>
                    <a:pt x="1737" y="37"/>
                  </a:lnTo>
                  <a:lnTo>
                    <a:pt x="1718" y="37"/>
                  </a:lnTo>
                  <a:lnTo>
                    <a:pt x="1686" y="37"/>
                  </a:lnTo>
                  <a:lnTo>
                    <a:pt x="1686" y="158"/>
                  </a:lnTo>
                  <a:close/>
                  <a:moveTo>
                    <a:pt x="1587" y="158"/>
                  </a:moveTo>
                  <a:lnTo>
                    <a:pt x="1657" y="158"/>
                  </a:lnTo>
                  <a:lnTo>
                    <a:pt x="1659" y="143"/>
                  </a:lnTo>
                  <a:lnTo>
                    <a:pt x="1606" y="143"/>
                  </a:lnTo>
                  <a:lnTo>
                    <a:pt x="1606" y="37"/>
                  </a:lnTo>
                  <a:lnTo>
                    <a:pt x="1587" y="37"/>
                  </a:lnTo>
                  <a:lnTo>
                    <a:pt x="1587" y="158"/>
                  </a:lnTo>
                  <a:close/>
                  <a:moveTo>
                    <a:pt x="1528" y="158"/>
                  </a:moveTo>
                  <a:lnTo>
                    <a:pt x="1547" y="158"/>
                  </a:lnTo>
                  <a:lnTo>
                    <a:pt x="1547" y="37"/>
                  </a:lnTo>
                  <a:lnTo>
                    <a:pt x="1528" y="37"/>
                  </a:lnTo>
                  <a:lnTo>
                    <a:pt x="1528" y="158"/>
                  </a:lnTo>
                  <a:close/>
                  <a:moveTo>
                    <a:pt x="1420" y="158"/>
                  </a:moveTo>
                  <a:lnTo>
                    <a:pt x="1496" y="158"/>
                  </a:lnTo>
                  <a:lnTo>
                    <a:pt x="1496" y="143"/>
                  </a:lnTo>
                  <a:lnTo>
                    <a:pt x="1440" y="143"/>
                  </a:lnTo>
                  <a:lnTo>
                    <a:pt x="1440" y="103"/>
                  </a:lnTo>
                  <a:lnTo>
                    <a:pt x="1485" y="103"/>
                  </a:lnTo>
                  <a:lnTo>
                    <a:pt x="1485" y="88"/>
                  </a:lnTo>
                  <a:lnTo>
                    <a:pt x="1438" y="88"/>
                  </a:lnTo>
                  <a:lnTo>
                    <a:pt x="1438" y="53"/>
                  </a:lnTo>
                  <a:lnTo>
                    <a:pt x="1493" y="53"/>
                  </a:lnTo>
                  <a:lnTo>
                    <a:pt x="1495" y="37"/>
                  </a:lnTo>
                  <a:lnTo>
                    <a:pt x="1420" y="37"/>
                  </a:lnTo>
                  <a:lnTo>
                    <a:pt x="1420" y="158"/>
                  </a:lnTo>
                  <a:close/>
                  <a:moveTo>
                    <a:pt x="1275" y="158"/>
                  </a:moveTo>
                  <a:lnTo>
                    <a:pt x="1295" y="158"/>
                  </a:lnTo>
                  <a:lnTo>
                    <a:pt x="1295" y="82"/>
                  </a:lnTo>
                  <a:lnTo>
                    <a:pt x="1361" y="82"/>
                  </a:lnTo>
                  <a:lnTo>
                    <a:pt x="1361" y="158"/>
                  </a:lnTo>
                  <a:lnTo>
                    <a:pt x="1379" y="158"/>
                  </a:lnTo>
                  <a:lnTo>
                    <a:pt x="1379" y="0"/>
                  </a:lnTo>
                  <a:lnTo>
                    <a:pt x="1361" y="0"/>
                  </a:lnTo>
                  <a:lnTo>
                    <a:pt x="1361" y="66"/>
                  </a:lnTo>
                  <a:lnTo>
                    <a:pt x="1295" y="66"/>
                  </a:lnTo>
                  <a:lnTo>
                    <a:pt x="1295" y="0"/>
                  </a:lnTo>
                  <a:lnTo>
                    <a:pt x="1275" y="0"/>
                  </a:lnTo>
                  <a:lnTo>
                    <a:pt x="1275" y="158"/>
                  </a:lnTo>
                  <a:close/>
                  <a:moveTo>
                    <a:pt x="1107" y="158"/>
                  </a:moveTo>
                  <a:lnTo>
                    <a:pt x="1183" y="158"/>
                  </a:lnTo>
                  <a:lnTo>
                    <a:pt x="1183" y="143"/>
                  </a:lnTo>
                  <a:lnTo>
                    <a:pt x="1124" y="143"/>
                  </a:lnTo>
                  <a:lnTo>
                    <a:pt x="1124" y="103"/>
                  </a:lnTo>
                  <a:lnTo>
                    <a:pt x="1169" y="103"/>
                  </a:lnTo>
                  <a:lnTo>
                    <a:pt x="1169" y="88"/>
                  </a:lnTo>
                  <a:lnTo>
                    <a:pt x="1124" y="88"/>
                  </a:lnTo>
                  <a:lnTo>
                    <a:pt x="1124" y="53"/>
                  </a:lnTo>
                  <a:lnTo>
                    <a:pt x="1179" y="53"/>
                  </a:lnTo>
                  <a:lnTo>
                    <a:pt x="1181" y="37"/>
                  </a:lnTo>
                  <a:lnTo>
                    <a:pt x="1107" y="37"/>
                  </a:lnTo>
                  <a:lnTo>
                    <a:pt x="1107" y="158"/>
                  </a:lnTo>
                  <a:close/>
                  <a:moveTo>
                    <a:pt x="1007" y="158"/>
                  </a:moveTo>
                  <a:lnTo>
                    <a:pt x="1075" y="158"/>
                  </a:lnTo>
                  <a:lnTo>
                    <a:pt x="1079" y="143"/>
                  </a:lnTo>
                  <a:lnTo>
                    <a:pt x="1026" y="143"/>
                  </a:lnTo>
                  <a:lnTo>
                    <a:pt x="1026" y="37"/>
                  </a:lnTo>
                  <a:lnTo>
                    <a:pt x="1007" y="37"/>
                  </a:lnTo>
                  <a:lnTo>
                    <a:pt x="1007" y="158"/>
                  </a:lnTo>
                  <a:close/>
                  <a:moveTo>
                    <a:pt x="878" y="113"/>
                  </a:moveTo>
                  <a:lnTo>
                    <a:pt x="879" y="123"/>
                  </a:lnTo>
                  <a:lnTo>
                    <a:pt x="879" y="129"/>
                  </a:lnTo>
                  <a:lnTo>
                    <a:pt x="881" y="135"/>
                  </a:lnTo>
                  <a:lnTo>
                    <a:pt x="883" y="139"/>
                  </a:lnTo>
                  <a:lnTo>
                    <a:pt x="885" y="143"/>
                  </a:lnTo>
                  <a:lnTo>
                    <a:pt x="887" y="146"/>
                  </a:lnTo>
                  <a:lnTo>
                    <a:pt x="891" y="150"/>
                  </a:lnTo>
                  <a:lnTo>
                    <a:pt x="897" y="154"/>
                  </a:lnTo>
                  <a:lnTo>
                    <a:pt x="901" y="156"/>
                  </a:lnTo>
                  <a:lnTo>
                    <a:pt x="909" y="158"/>
                  </a:lnTo>
                  <a:lnTo>
                    <a:pt x="915" y="160"/>
                  </a:lnTo>
                  <a:lnTo>
                    <a:pt x="925" y="160"/>
                  </a:lnTo>
                  <a:lnTo>
                    <a:pt x="934" y="160"/>
                  </a:lnTo>
                  <a:lnTo>
                    <a:pt x="944" y="158"/>
                  </a:lnTo>
                  <a:lnTo>
                    <a:pt x="952" y="154"/>
                  </a:lnTo>
                  <a:lnTo>
                    <a:pt x="960" y="148"/>
                  </a:lnTo>
                  <a:lnTo>
                    <a:pt x="966" y="143"/>
                  </a:lnTo>
                  <a:lnTo>
                    <a:pt x="968" y="137"/>
                  </a:lnTo>
                  <a:lnTo>
                    <a:pt x="970" y="131"/>
                  </a:lnTo>
                  <a:lnTo>
                    <a:pt x="970" y="127"/>
                  </a:lnTo>
                  <a:lnTo>
                    <a:pt x="970" y="113"/>
                  </a:lnTo>
                  <a:lnTo>
                    <a:pt x="970" y="37"/>
                  </a:lnTo>
                  <a:lnTo>
                    <a:pt x="952" y="37"/>
                  </a:lnTo>
                  <a:lnTo>
                    <a:pt x="952" y="115"/>
                  </a:lnTo>
                  <a:lnTo>
                    <a:pt x="952" y="121"/>
                  </a:lnTo>
                  <a:lnTo>
                    <a:pt x="952" y="127"/>
                  </a:lnTo>
                  <a:lnTo>
                    <a:pt x="950" y="131"/>
                  </a:lnTo>
                  <a:lnTo>
                    <a:pt x="948" y="135"/>
                  </a:lnTo>
                  <a:lnTo>
                    <a:pt x="944" y="139"/>
                  </a:lnTo>
                  <a:lnTo>
                    <a:pt x="938" y="143"/>
                  </a:lnTo>
                  <a:lnTo>
                    <a:pt x="932" y="143"/>
                  </a:lnTo>
                  <a:lnTo>
                    <a:pt x="925" y="144"/>
                  </a:lnTo>
                  <a:lnTo>
                    <a:pt x="915" y="143"/>
                  </a:lnTo>
                  <a:lnTo>
                    <a:pt x="911" y="143"/>
                  </a:lnTo>
                  <a:lnTo>
                    <a:pt x="907" y="141"/>
                  </a:lnTo>
                  <a:lnTo>
                    <a:pt x="903" y="135"/>
                  </a:lnTo>
                  <a:lnTo>
                    <a:pt x="899" y="133"/>
                  </a:lnTo>
                  <a:lnTo>
                    <a:pt x="899" y="129"/>
                  </a:lnTo>
                  <a:lnTo>
                    <a:pt x="897" y="121"/>
                  </a:lnTo>
                  <a:lnTo>
                    <a:pt x="897" y="109"/>
                  </a:lnTo>
                  <a:lnTo>
                    <a:pt x="897" y="37"/>
                  </a:lnTo>
                  <a:lnTo>
                    <a:pt x="878" y="37"/>
                  </a:lnTo>
                  <a:lnTo>
                    <a:pt x="878" y="113"/>
                  </a:lnTo>
                  <a:close/>
                  <a:moveTo>
                    <a:pt x="750" y="158"/>
                  </a:moveTo>
                  <a:lnTo>
                    <a:pt x="768" y="158"/>
                  </a:lnTo>
                  <a:lnTo>
                    <a:pt x="768" y="101"/>
                  </a:lnTo>
                  <a:lnTo>
                    <a:pt x="823" y="101"/>
                  </a:lnTo>
                  <a:lnTo>
                    <a:pt x="823" y="158"/>
                  </a:lnTo>
                  <a:lnTo>
                    <a:pt x="840" y="158"/>
                  </a:lnTo>
                  <a:lnTo>
                    <a:pt x="840" y="37"/>
                  </a:lnTo>
                  <a:lnTo>
                    <a:pt x="823" y="37"/>
                  </a:lnTo>
                  <a:lnTo>
                    <a:pt x="823" y="86"/>
                  </a:lnTo>
                  <a:lnTo>
                    <a:pt x="768" y="86"/>
                  </a:lnTo>
                  <a:lnTo>
                    <a:pt x="768" y="37"/>
                  </a:lnTo>
                  <a:lnTo>
                    <a:pt x="750" y="37"/>
                  </a:lnTo>
                  <a:lnTo>
                    <a:pt x="750" y="158"/>
                  </a:lnTo>
                  <a:close/>
                  <a:moveTo>
                    <a:pt x="689" y="35"/>
                  </a:moveTo>
                  <a:lnTo>
                    <a:pt x="678" y="37"/>
                  </a:lnTo>
                  <a:lnTo>
                    <a:pt x="666" y="41"/>
                  </a:lnTo>
                  <a:lnTo>
                    <a:pt x="662" y="43"/>
                  </a:lnTo>
                  <a:lnTo>
                    <a:pt x="656" y="45"/>
                  </a:lnTo>
                  <a:lnTo>
                    <a:pt x="648" y="53"/>
                  </a:lnTo>
                  <a:lnTo>
                    <a:pt x="641" y="62"/>
                  </a:lnTo>
                  <a:lnTo>
                    <a:pt x="637" y="74"/>
                  </a:lnTo>
                  <a:lnTo>
                    <a:pt x="633" y="86"/>
                  </a:lnTo>
                  <a:lnTo>
                    <a:pt x="631" y="92"/>
                  </a:lnTo>
                  <a:lnTo>
                    <a:pt x="631" y="98"/>
                  </a:lnTo>
                  <a:lnTo>
                    <a:pt x="633" y="111"/>
                  </a:lnTo>
                  <a:lnTo>
                    <a:pt x="635" y="123"/>
                  </a:lnTo>
                  <a:lnTo>
                    <a:pt x="641" y="133"/>
                  </a:lnTo>
                  <a:lnTo>
                    <a:pt x="644" y="139"/>
                  </a:lnTo>
                  <a:lnTo>
                    <a:pt x="646" y="143"/>
                  </a:lnTo>
                  <a:lnTo>
                    <a:pt x="652" y="146"/>
                  </a:lnTo>
                  <a:lnTo>
                    <a:pt x="656" y="150"/>
                  </a:lnTo>
                  <a:lnTo>
                    <a:pt x="666" y="154"/>
                  </a:lnTo>
                  <a:lnTo>
                    <a:pt x="676" y="158"/>
                  </a:lnTo>
                  <a:lnTo>
                    <a:pt x="682" y="160"/>
                  </a:lnTo>
                  <a:lnTo>
                    <a:pt x="689" y="160"/>
                  </a:lnTo>
                  <a:lnTo>
                    <a:pt x="699" y="158"/>
                  </a:lnTo>
                  <a:lnTo>
                    <a:pt x="709" y="156"/>
                  </a:lnTo>
                  <a:lnTo>
                    <a:pt x="719" y="154"/>
                  </a:lnTo>
                  <a:lnTo>
                    <a:pt x="727" y="148"/>
                  </a:lnTo>
                  <a:lnTo>
                    <a:pt x="717" y="137"/>
                  </a:lnTo>
                  <a:lnTo>
                    <a:pt x="715" y="139"/>
                  </a:lnTo>
                  <a:lnTo>
                    <a:pt x="709" y="141"/>
                  </a:lnTo>
                  <a:lnTo>
                    <a:pt x="703" y="143"/>
                  </a:lnTo>
                  <a:lnTo>
                    <a:pt x="691" y="144"/>
                  </a:lnTo>
                  <a:lnTo>
                    <a:pt x="684" y="144"/>
                  </a:lnTo>
                  <a:lnTo>
                    <a:pt x="676" y="143"/>
                  </a:lnTo>
                  <a:lnTo>
                    <a:pt x="668" y="139"/>
                  </a:lnTo>
                  <a:lnTo>
                    <a:pt x="662" y="133"/>
                  </a:lnTo>
                  <a:lnTo>
                    <a:pt x="658" y="127"/>
                  </a:lnTo>
                  <a:lnTo>
                    <a:pt x="654" y="119"/>
                  </a:lnTo>
                  <a:lnTo>
                    <a:pt x="652" y="109"/>
                  </a:lnTo>
                  <a:lnTo>
                    <a:pt x="652" y="99"/>
                  </a:lnTo>
                  <a:lnTo>
                    <a:pt x="652" y="90"/>
                  </a:lnTo>
                  <a:lnTo>
                    <a:pt x="652" y="82"/>
                  </a:lnTo>
                  <a:lnTo>
                    <a:pt x="654" y="76"/>
                  </a:lnTo>
                  <a:lnTo>
                    <a:pt x="656" y="70"/>
                  </a:lnTo>
                  <a:lnTo>
                    <a:pt x="660" y="66"/>
                  </a:lnTo>
                  <a:lnTo>
                    <a:pt x="662" y="62"/>
                  </a:lnTo>
                  <a:lnTo>
                    <a:pt x="666" y="58"/>
                  </a:lnTo>
                  <a:lnTo>
                    <a:pt x="670" y="55"/>
                  </a:lnTo>
                  <a:lnTo>
                    <a:pt x="676" y="53"/>
                  </a:lnTo>
                  <a:lnTo>
                    <a:pt x="680" y="51"/>
                  </a:lnTo>
                  <a:lnTo>
                    <a:pt x="689" y="51"/>
                  </a:lnTo>
                  <a:lnTo>
                    <a:pt x="697" y="51"/>
                  </a:lnTo>
                  <a:lnTo>
                    <a:pt x="703" y="53"/>
                  </a:lnTo>
                  <a:lnTo>
                    <a:pt x="709" y="55"/>
                  </a:lnTo>
                  <a:lnTo>
                    <a:pt x="715" y="56"/>
                  </a:lnTo>
                  <a:lnTo>
                    <a:pt x="725" y="45"/>
                  </a:lnTo>
                  <a:lnTo>
                    <a:pt x="717" y="41"/>
                  </a:lnTo>
                  <a:lnTo>
                    <a:pt x="709" y="37"/>
                  </a:lnTo>
                  <a:lnTo>
                    <a:pt x="699" y="35"/>
                  </a:lnTo>
                  <a:lnTo>
                    <a:pt x="689" y="35"/>
                  </a:lnTo>
                  <a:close/>
                  <a:moveTo>
                    <a:pt x="560" y="35"/>
                  </a:moveTo>
                  <a:lnTo>
                    <a:pt x="552" y="35"/>
                  </a:lnTo>
                  <a:lnTo>
                    <a:pt x="543" y="37"/>
                  </a:lnTo>
                  <a:lnTo>
                    <a:pt x="535" y="39"/>
                  </a:lnTo>
                  <a:lnTo>
                    <a:pt x="533" y="41"/>
                  </a:lnTo>
                  <a:lnTo>
                    <a:pt x="529" y="45"/>
                  </a:lnTo>
                  <a:lnTo>
                    <a:pt x="523" y="49"/>
                  </a:lnTo>
                  <a:lnTo>
                    <a:pt x="519" y="55"/>
                  </a:lnTo>
                  <a:lnTo>
                    <a:pt x="517" y="62"/>
                  </a:lnTo>
                  <a:lnTo>
                    <a:pt x="517" y="70"/>
                  </a:lnTo>
                  <a:lnTo>
                    <a:pt x="517" y="74"/>
                  </a:lnTo>
                  <a:lnTo>
                    <a:pt x="519" y="80"/>
                  </a:lnTo>
                  <a:lnTo>
                    <a:pt x="521" y="84"/>
                  </a:lnTo>
                  <a:lnTo>
                    <a:pt x="525" y="90"/>
                  </a:lnTo>
                  <a:lnTo>
                    <a:pt x="529" y="94"/>
                  </a:lnTo>
                  <a:lnTo>
                    <a:pt x="533" y="96"/>
                  </a:lnTo>
                  <a:lnTo>
                    <a:pt x="545" y="101"/>
                  </a:lnTo>
                  <a:lnTo>
                    <a:pt x="564" y="105"/>
                  </a:lnTo>
                  <a:lnTo>
                    <a:pt x="574" y="109"/>
                  </a:lnTo>
                  <a:lnTo>
                    <a:pt x="582" y="113"/>
                  </a:lnTo>
                  <a:lnTo>
                    <a:pt x="584" y="115"/>
                  </a:lnTo>
                  <a:lnTo>
                    <a:pt x="586" y="119"/>
                  </a:lnTo>
                  <a:lnTo>
                    <a:pt x="586" y="121"/>
                  </a:lnTo>
                  <a:lnTo>
                    <a:pt x="586" y="125"/>
                  </a:lnTo>
                  <a:lnTo>
                    <a:pt x="586" y="129"/>
                  </a:lnTo>
                  <a:lnTo>
                    <a:pt x="584" y="133"/>
                  </a:lnTo>
                  <a:lnTo>
                    <a:pt x="582" y="137"/>
                  </a:lnTo>
                  <a:lnTo>
                    <a:pt x="578" y="141"/>
                  </a:lnTo>
                  <a:lnTo>
                    <a:pt x="574" y="143"/>
                  </a:lnTo>
                  <a:lnTo>
                    <a:pt x="568" y="144"/>
                  </a:lnTo>
                  <a:lnTo>
                    <a:pt x="558" y="144"/>
                  </a:lnTo>
                  <a:lnTo>
                    <a:pt x="548" y="144"/>
                  </a:lnTo>
                  <a:lnTo>
                    <a:pt x="539" y="143"/>
                  </a:lnTo>
                  <a:lnTo>
                    <a:pt x="529" y="139"/>
                  </a:lnTo>
                  <a:lnTo>
                    <a:pt x="519" y="135"/>
                  </a:lnTo>
                  <a:lnTo>
                    <a:pt x="511" y="148"/>
                  </a:lnTo>
                  <a:lnTo>
                    <a:pt x="523" y="154"/>
                  </a:lnTo>
                  <a:lnTo>
                    <a:pt x="533" y="158"/>
                  </a:lnTo>
                  <a:lnTo>
                    <a:pt x="545" y="160"/>
                  </a:lnTo>
                  <a:lnTo>
                    <a:pt x="556" y="160"/>
                  </a:lnTo>
                  <a:lnTo>
                    <a:pt x="566" y="160"/>
                  </a:lnTo>
                  <a:lnTo>
                    <a:pt x="574" y="158"/>
                  </a:lnTo>
                  <a:lnTo>
                    <a:pt x="580" y="156"/>
                  </a:lnTo>
                  <a:lnTo>
                    <a:pt x="588" y="154"/>
                  </a:lnTo>
                  <a:lnTo>
                    <a:pt x="595" y="148"/>
                  </a:lnTo>
                  <a:lnTo>
                    <a:pt x="601" y="141"/>
                  </a:lnTo>
                  <a:lnTo>
                    <a:pt x="605" y="131"/>
                  </a:lnTo>
                  <a:lnTo>
                    <a:pt x="607" y="127"/>
                  </a:lnTo>
                  <a:lnTo>
                    <a:pt x="607" y="123"/>
                  </a:lnTo>
                  <a:lnTo>
                    <a:pt x="607" y="115"/>
                  </a:lnTo>
                  <a:lnTo>
                    <a:pt x="605" y="111"/>
                  </a:lnTo>
                  <a:lnTo>
                    <a:pt x="601" y="105"/>
                  </a:lnTo>
                  <a:lnTo>
                    <a:pt x="597" y="99"/>
                  </a:lnTo>
                  <a:lnTo>
                    <a:pt x="594" y="98"/>
                  </a:lnTo>
                  <a:lnTo>
                    <a:pt x="588" y="94"/>
                  </a:lnTo>
                  <a:lnTo>
                    <a:pt x="582" y="90"/>
                  </a:lnTo>
                  <a:lnTo>
                    <a:pt x="574" y="88"/>
                  </a:lnTo>
                  <a:lnTo>
                    <a:pt x="558" y="84"/>
                  </a:lnTo>
                  <a:lnTo>
                    <a:pt x="546" y="80"/>
                  </a:lnTo>
                  <a:lnTo>
                    <a:pt x="543" y="78"/>
                  </a:lnTo>
                  <a:lnTo>
                    <a:pt x="539" y="74"/>
                  </a:lnTo>
                  <a:lnTo>
                    <a:pt x="537" y="70"/>
                  </a:lnTo>
                  <a:lnTo>
                    <a:pt x="537" y="66"/>
                  </a:lnTo>
                  <a:lnTo>
                    <a:pt x="537" y="62"/>
                  </a:lnTo>
                  <a:lnTo>
                    <a:pt x="539" y="60"/>
                  </a:lnTo>
                  <a:lnTo>
                    <a:pt x="541" y="56"/>
                  </a:lnTo>
                  <a:lnTo>
                    <a:pt x="543" y="55"/>
                  </a:lnTo>
                  <a:lnTo>
                    <a:pt x="552" y="51"/>
                  </a:lnTo>
                  <a:lnTo>
                    <a:pt x="556" y="51"/>
                  </a:lnTo>
                  <a:lnTo>
                    <a:pt x="562" y="49"/>
                  </a:lnTo>
                  <a:lnTo>
                    <a:pt x="570" y="51"/>
                  </a:lnTo>
                  <a:lnTo>
                    <a:pt x="578" y="53"/>
                  </a:lnTo>
                  <a:lnTo>
                    <a:pt x="588" y="55"/>
                  </a:lnTo>
                  <a:lnTo>
                    <a:pt x="595" y="58"/>
                  </a:lnTo>
                  <a:lnTo>
                    <a:pt x="603" y="47"/>
                  </a:lnTo>
                  <a:lnTo>
                    <a:pt x="595" y="41"/>
                  </a:lnTo>
                  <a:lnTo>
                    <a:pt x="584" y="37"/>
                  </a:lnTo>
                  <a:lnTo>
                    <a:pt x="572" y="35"/>
                  </a:lnTo>
                  <a:lnTo>
                    <a:pt x="560" y="35"/>
                  </a:lnTo>
                  <a:close/>
                  <a:moveTo>
                    <a:pt x="392" y="158"/>
                  </a:moveTo>
                  <a:lnTo>
                    <a:pt x="411" y="158"/>
                  </a:lnTo>
                  <a:lnTo>
                    <a:pt x="411" y="101"/>
                  </a:lnTo>
                  <a:lnTo>
                    <a:pt x="464" y="101"/>
                  </a:lnTo>
                  <a:lnTo>
                    <a:pt x="464" y="158"/>
                  </a:lnTo>
                  <a:lnTo>
                    <a:pt x="484" y="158"/>
                  </a:lnTo>
                  <a:lnTo>
                    <a:pt x="484" y="37"/>
                  </a:lnTo>
                  <a:lnTo>
                    <a:pt x="464" y="37"/>
                  </a:lnTo>
                  <a:lnTo>
                    <a:pt x="464" y="86"/>
                  </a:lnTo>
                  <a:lnTo>
                    <a:pt x="411" y="86"/>
                  </a:lnTo>
                  <a:lnTo>
                    <a:pt x="411" y="37"/>
                  </a:lnTo>
                  <a:lnTo>
                    <a:pt x="392" y="37"/>
                  </a:lnTo>
                  <a:lnTo>
                    <a:pt x="392" y="158"/>
                  </a:lnTo>
                  <a:close/>
                  <a:moveTo>
                    <a:pt x="333" y="35"/>
                  </a:moveTo>
                  <a:lnTo>
                    <a:pt x="319" y="37"/>
                  </a:lnTo>
                  <a:lnTo>
                    <a:pt x="309" y="41"/>
                  </a:lnTo>
                  <a:lnTo>
                    <a:pt x="304" y="43"/>
                  </a:lnTo>
                  <a:lnTo>
                    <a:pt x="300" y="45"/>
                  </a:lnTo>
                  <a:lnTo>
                    <a:pt x="290" y="53"/>
                  </a:lnTo>
                  <a:lnTo>
                    <a:pt x="284" y="62"/>
                  </a:lnTo>
                  <a:lnTo>
                    <a:pt x="278" y="74"/>
                  </a:lnTo>
                  <a:lnTo>
                    <a:pt x="274" y="86"/>
                  </a:lnTo>
                  <a:lnTo>
                    <a:pt x="274" y="92"/>
                  </a:lnTo>
                  <a:lnTo>
                    <a:pt x="274" y="98"/>
                  </a:lnTo>
                  <a:lnTo>
                    <a:pt x="274" y="111"/>
                  </a:lnTo>
                  <a:lnTo>
                    <a:pt x="278" y="123"/>
                  </a:lnTo>
                  <a:lnTo>
                    <a:pt x="282" y="133"/>
                  </a:lnTo>
                  <a:lnTo>
                    <a:pt x="286" y="139"/>
                  </a:lnTo>
                  <a:lnTo>
                    <a:pt x="290" y="143"/>
                  </a:lnTo>
                  <a:lnTo>
                    <a:pt x="294" y="146"/>
                  </a:lnTo>
                  <a:lnTo>
                    <a:pt x="298" y="150"/>
                  </a:lnTo>
                  <a:lnTo>
                    <a:pt x="308" y="154"/>
                  </a:lnTo>
                  <a:lnTo>
                    <a:pt x="319" y="158"/>
                  </a:lnTo>
                  <a:lnTo>
                    <a:pt x="325" y="160"/>
                  </a:lnTo>
                  <a:lnTo>
                    <a:pt x="331" y="160"/>
                  </a:lnTo>
                  <a:lnTo>
                    <a:pt x="343" y="158"/>
                  </a:lnTo>
                  <a:lnTo>
                    <a:pt x="353" y="156"/>
                  </a:lnTo>
                  <a:lnTo>
                    <a:pt x="360" y="154"/>
                  </a:lnTo>
                  <a:lnTo>
                    <a:pt x="368" y="148"/>
                  </a:lnTo>
                  <a:lnTo>
                    <a:pt x="358" y="137"/>
                  </a:lnTo>
                  <a:lnTo>
                    <a:pt x="356" y="139"/>
                  </a:lnTo>
                  <a:lnTo>
                    <a:pt x="351" y="141"/>
                  </a:lnTo>
                  <a:lnTo>
                    <a:pt x="345" y="143"/>
                  </a:lnTo>
                  <a:lnTo>
                    <a:pt x="333" y="144"/>
                  </a:lnTo>
                  <a:lnTo>
                    <a:pt x="325" y="144"/>
                  </a:lnTo>
                  <a:lnTo>
                    <a:pt x="317" y="143"/>
                  </a:lnTo>
                  <a:lnTo>
                    <a:pt x="311" y="139"/>
                  </a:lnTo>
                  <a:lnTo>
                    <a:pt x="306" y="133"/>
                  </a:lnTo>
                  <a:lnTo>
                    <a:pt x="300" y="127"/>
                  </a:lnTo>
                  <a:lnTo>
                    <a:pt x="296" y="119"/>
                  </a:lnTo>
                  <a:lnTo>
                    <a:pt x="294" y="109"/>
                  </a:lnTo>
                  <a:lnTo>
                    <a:pt x="294" y="99"/>
                  </a:lnTo>
                  <a:lnTo>
                    <a:pt x="294" y="90"/>
                  </a:lnTo>
                  <a:lnTo>
                    <a:pt x="296" y="82"/>
                  </a:lnTo>
                  <a:lnTo>
                    <a:pt x="298" y="76"/>
                  </a:lnTo>
                  <a:lnTo>
                    <a:pt x="300" y="70"/>
                  </a:lnTo>
                  <a:lnTo>
                    <a:pt x="302" y="66"/>
                  </a:lnTo>
                  <a:lnTo>
                    <a:pt x="306" y="62"/>
                  </a:lnTo>
                  <a:lnTo>
                    <a:pt x="308" y="58"/>
                  </a:lnTo>
                  <a:lnTo>
                    <a:pt x="313" y="55"/>
                  </a:lnTo>
                  <a:lnTo>
                    <a:pt x="317" y="53"/>
                  </a:lnTo>
                  <a:lnTo>
                    <a:pt x="321" y="51"/>
                  </a:lnTo>
                  <a:lnTo>
                    <a:pt x="333" y="51"/>
                  </a:lnTo>
                  <a:lnTo>
                    <a:pt x="339" y="51"/>
                  </a:lnTo>
                  <a:lnTo>
                    <a:pt x="345" y="53"/>
                  </a:lnTo>
                  <a:lnTo>
                    <a:pt x="351" y="55"/>
                  </a:lnTo>
                  <a:lnTo>
                    <a:pt x="356" y="56"/>
                  </a:lnTo>
                  <a:lnTo>
                    <a:pt x="366" y="45"/>
                  </a:lnTo>
                  <a:lnTo>
                    <a:pt x="358" y="41"/>
                  </a:lnTo>
                  <a:lnTo>
                    <a:pt x="351" y="37"/>
                  </a:lnTo>
                  <a:lnTo>
                    <a:pt x="341" y="35"/>
                  </a:lnTo>
                  <a:lnTo>
                    <a:pt x="333" y="35"/>
                  </a:lnTo>
                  <a:close/>
                  <a:moveTo>
                    <a:pt x="223" y="66"/>
                  </a:moveTo>
                  <a:lnTo>
                    <a:pt x="225" y="72"/>
                  </a:lnTo>
                  <a:lnTo>
                    <a:pt x="227" y="80"/>
                  </a:lnTo>
                  <a:lnTo>
                    <a:pt x="229" y="90"/>
                  </a:lnTo>
                  <a:lnTo>
                    <a:pt x="229" y="99"/>
                  </a:lnTo>
                  <a:lnTo>
                    <a:pt x="227" y="117"/>
                  </a:lnTo>
                  <a:lnTo>
                    <a:pt x="227" y="123"/>
                  </a:lnTo>
                  <a:lnTo>
                    <a:pt x="225" y="129"/>
                  </a:lnTo>
                  <a:lnTo>
                    <a:pt x="223" y="133"/>
                  </a:lnTo>
                  <a:lnTo>
                    <a:pt x="219" y="137"/>
                  </a:lnTo>
                  <a:lnTo>
                    <a:pt x="214" y="141"/>
                  </a:lnTo>
                  <a:lnTo>
                    <a:pt x="206" y="144"/>
                  </a:lnTo>
                  <a:lnTo>
                    <a:pt x="196" y="146"/>
                  </a:lnTo>
                  <a:lnTo>
                    <a:pt x="186" y="144"/>
                  </a:lnTo>
                  <a:lnTo>
                    <a:pt x="178" y="143"/>
                  </a:lnTo>
                  <a:lnTo>
                    <a:pt x="172" y="139"/>
                  </a:lnTo>
                  <a:lnTo>
                    <a:pt x="168" y="137"/>
                  </a:lnTo>
                  <a:lnTo>
                    <a:pt x="166" y="133"/>
                  </a:lnTo>
                  <a:lnTo>
                    <a:pt x="165" y="127"/>
                  </a:lnTo>
                  <a:lnTo>
                    <a:pt x="161" y="117"/>
                  </a:lnTo>
                  <a:lnTo>
                    <a:pt x="159" y="107"/>
                  </a:lnTo>
                  <a:lnTo>
                    <a:pt x="159" y="96"/>
                  </a:lnTo>
                  <a:lnTo>
                    <a:pt x="159" y="84"/>
                  </a:lnTo>
                  <a:lnTo>
                    <a:pt x="161" y="76"/>
                  </a:lnTo>
                  <a:lnTo>
                    <a:pt x="163" y="68"/>
                  </a:lnTo>
                  <a:lnTo>
                    <a:pt x="166" y="62"/>
                  </a:lnTo>
                  <a:lnTo>
                    <a:pt x="168" y="60"/>
                  </a:lnTo>
                  <a:lnTo>
                    <a:pt x="170" y="56"/>
                  </a:lnTo>
                  <a:lnTo>
                    <a:pt x="176" y="53"/>
                  </a:lnTo>
                  <a:lnTo>
                    <a:pt x="184" y="51"/>
                  </a:lnTo>
                  <a:lnTo>
                    <a:pt x="192" y="51"/>
                  </a:lnTo>
                  <a:lnTo>
                    <a:pt x="202" y="51"/>
                  </a:lnTo>
                  <a:lnTo>
                    <a:pt x="206" y="53"/>
                  </a:lnTo>
                  <a:lnTo>
                    <a:pt x="210" y="55"/>
                  </a:lnTo>
                  <a:lnTo>
                    <a:pt x="217" y="58"/>
                  </a:lnTo>
                  <a:lnTo>
                    <a:pt x="219" y="62"/>
                  </a:lnTo>
                  <a:lnTo>
                    <a:pt x="223" y="66"/>
                  </a:lnTo>
                  <a:close/>
                  <a:moveTo>
                    <a:pt x="139" y="98"/>
                  </a:moveTo>
                  <a:lnTo>
                    <a:pt x="139" y="111"/>
                  </a:lnTo>
                  <a:lnTo>
                    <a:pt x="141" y="117"/>
                  </a:lnTo>
                  <a:lnTo>
                    <a:pt x="143" y="123"/>
                  </a:lnTo>
                  <a:lnTo>
                    <a:pt x="147" y="135"/>
                  </a:lnTo>
                  <a:lnTo>
                    <a:pt x="151" y="139"/>
                  </a:lnTo>
                  <a:lnTo>
                    <a:pt x="155" y="144"/>
                  </a:lnTo>
                  <a:lnTo>
                    <a:pt x="163" y="150"/>
                  </a:lnTo>
                  <a:lnTo>
                    <a:pt x="172" y="156"/>
                  </a:lnTo>
                  <a:lnTo>
                    <a:pt x="182" y="158"/>
                  </a:lnTo>
                  <a:lnTo>
                    <a:pt x="194" y="160"/>
                  </a:lnTo>
                  <a:lnTo>
                    <a:pt x="208" y="158"/>
                  </a:lnTo>
                  <a:lnTo>
                    <a:pt x="214" y="158"/>
                  </a:lnTo>
                  <a:lnTo>
                    <a:pt x="219" y="156"/>
                  </a:lnTo>
                  <a:lnTo>
                    <a:pt x="225" y="152"/>
                  </a:lnTo>
                  <a:lnTo>
                    <a:pt x="229" y="150"/>
                  </a:lnTo>
                  <a:lnTo>
                    <a:pt x="233" y="146"/>
                  </a:lnTo>
                  <a:lnTo>
                    <a:pt x="237" y="143"/>
                  </a:lnTo>
                  <a:lnTo>
                    <a:pt x="243" y="133"/>
                  </a:lnTo>
                  <a:lnTo>
                    <a:pt x="247" y="123"/>
                  </a:lnTo>
                  <a:lnTo>
                    <a:pt x="249" y="111"/>
                  </a:lnTo>
                  <a:lnTo>
                    <a:pt x="249" y="98"/>
                  </a:lnTo>
                  <a:lnTo>
                    <a:pt x="249" y="84"/>
                  </a:lnTo>
                  <a:lnTo>
                    <a:pt x="247" y="72"/>
                  </a:lnTo>
                  <a:lnTo>
                    <a:pt x="243" y="62"/>
                  </a:lnTo>
                  <a:lnTo>
                    <a:pt x="239" y="58"/>
                  </a:lnTo>
                  <a:lnTo>
                    <a:pt x="237" y="55"/>
                  </a:lnTo>
                  <a:lnTo>
                    <a:pt x="229" y="47"/>
                  </a:lnTo>
                  <a:lnTo>
                    <a:pt x="223" y="43"/>
                  </a:lnTo>
                  <a:lnTo>
                    <a:pt x="219" y="41"/>
                  </a:lnTo>
                  <a:lnTo>
                    <a:pt x="208" y="37"/>
                  </a:lnTo>
                  <a:lnTo>
                    <a:pt x="194" y="35"/>
                  </a:lnTo>
                  <a:lnTo>
                    <a:pt x="180" y="37"/>
                  </a:lnTo>
                  <a:lnTo>
                    <a:pt x="176" y="37"/>
                  </a:lnTo>
                  <a:lnTo>
                    <a:pt x="170" y="39"/>
                  </a:lnTo>
                  <a:lnTo>
                    <a:pt x="165" y="41"/>
                  </a:lnTo>
                  <a:lnTo>
                    <a:pt x="161" y="45"/>
                  </a:lnTo>
                  <a:lnTo>
                    <a:pt x="157" y="49"/>
                  </a:lnTo>
                  <a:lnTo>
                    <a:pt x="153" y="53"/>
                  </a:lnTo>
                  <a:lnTo>
                    <a:pt x="149" y="56"/>
                  </a:lnTo>
                  <a:lnTo>
                    <a:pt x="147" y="60"/>
                  </a:lnTo>
                  <a:lnTo>
                    <a:pt x="145" y="66"/>
                  </a:lnTo>
                  <a:lnTo>
                    <a:pt x="143" y="70"/>
                  </a:lnTo>
                  <a:lnTo>
                    <a:pt x="139" y="84"/>
                  </a:lnTo>
                  <a:lnTo>
                    <a:pt x="139" y="98"/>
                  </a:lnTo>
                  <a:close/>
                  <a:moveTo>
                    <a:pt x="0" y="158"/>
                  </a:moveTo>
                  <a:lnTo>
                    <a:pt x="20" y="158"/>
                  </a:lnTo>
                  <a:lnTo>
                    <a:pt x="20" y="82"/>
                  </a:lnTo>
                  <a:lnTo>
                    <a:pt x="86" y="82"/>
                  </a:lnTo>
                  <a:lnTo>
                    <a:pt x="86" y="158"/>
                  </a:lnTo>
                  <a:lnTo>
                    <a:pt x="104" y="158"/>
                  </a:lnTo>
                  <a:lnTo>
                    <a:pt x="104" y="0"/>
                  </a:lnTo>
                  <a:lnTo>
                    <a:pt x="86" y="0"/>
                  </a:lnTo>
                  <a:lnTo>
                    <a:pt x="86" y="66"/>
                  </a:lnTo>
                  <a:lnTo>
                    <a:pt x="20" y="66"/>
                  </a:lnTo>
                  <a:lnTo>
                    <a:pt x="20" y="0"/>
                  </a:lnTo>
                  <a:lnTo>
                    <a:pt x="0" y="0"/>
                  </a:lnTo>
                  <a:lnTo>
                    <a:pt x="0" y="1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3" name="Freeform 40">
              <a:extLst>
                <a:ext uri="{FF2B5EF4-FFF2-40B4-BE49-F238E27FC236}">
                  <a16:creationId xmlns:a16="http://schemas.microsoft.com/office/drawing/2014/main" id="{783A8534-DD16-4261-A9E9-36EDB32A556C}"/>
                </a:ext>
              </a:extLst>
            </p:cNvPr>
            <p:cNvSpPr>
              <a:spLocks noEditPoints="1"/>
            </p:cNvSpPr>
            <p:nvPr/>
          </p:nvSpPr>
          <p:spPr bwMode="auto">
            <a:xfrm>
              <a:off x="2283" y="2775"/>
              <a:ext cx="434" cy="71"/>
            </a:xfrm>
            <a:custGeom>
              <a:avLst/>
              <a:gdLst>
                <a:gd name="T0" fmla="*/ 393 w 434"/>
                <a:gd name="T1" fmla="*/ 71 h 71"/>
                <a:gd name="T2" fmla="*/ 421 w 434"/>
                <a:gd name="T3" fmla="*/ 71 h 71"/>
                <a:gd name="T4" fmla="*/ 403 w 434"/>
                <a:gd name="T5" fmla="*/ 34 h 71"/>
                <a:gd name="T6" fmla="*/ 421 w 434"/>
                <a:gd name="T7" fmla="*/ 2 h 71"/>
                <a:gd name="T8" fmla="*/ 393 w 434"/>
                <a:gd name="T9" fmla="*/ 2 h 71"/>
                <a:gd name="T10" fmla="*/ 382 w 434"/>
                <a:gd name="T11" fmla="*/ 71 h 71"/>
                <a:gd name="T12" fmla="*/ 358 w 434"/>
                <a:gd name="T13" fmla="*/ 71 h 71"/>
                <a:gd name="T14" fmla="*/ 346 w 434"/>
                <a:gd name="T15" fmla="*/ 2 h 71"/>
                <a:gd name="T16" fmla="*/ 272 w 434"/>
                <a:gd name="T17" fmla="*/ 71 h 71"/>
                <a:gd name="T18" fmla="*/ 282 w 434"/>
                <a:gd name="T19" fmla="*/ 36 h 71"/>
                <a:gd name="T20" fmla="*/ 289 w 434"/>
                <a:gd name="T21" fmla="*/ 34 h 71"/>
                <a:gd name="T22" fmla="*/ 323 w 434"/>
                <a:gd name="T23" fmla="*/ 71 h 71"/>
                <a:gd name="T24" fmla="*/ 313 w 434"/>
                <a:gd name="T25" fmla="*/ 2 h 71"/>
                <a:gd name="T26" fmla="*/ 315 w 434"/>
                <a:gd name="T27" fmla="*/ 55 h 71"/>
                <a:gd name="T28" fmla="*/ 284 w 434"/>
                <a:gd name="T29" fmla="*/ 2 h 71"/>
                <a:gd name="T30" fmla="*/ 272 w 434"/>
                <a:gd name="T31" fmla="*/ 71 h 71"/>
                <a:gd name="T32" fmla="*/ 207 w 434"/>
                <a:gd name="T33" fmla="*/ 71 h 71"/>
                <a:gd name="T34" fmla="*/ 237 w 434"/>
                <a:gd name="T35" fmla="*/ 38 h 71"/>
                <a:gd name="T36" fmla="*/ 246 w 434"/>
                <a:gd name="T37" fmla="*/ 71 h 71"/>
                <a:gd name="T38" fmla="*/ 237 w 434"/>
                <a:gd name="T39" fmla="*/ 2 h 71"/>
                <a:gd name="T40" fmla="*/ 207 w 434"/>
                <a:gd name="T41" fmla="*/ 30 h 71"/>
                <a:gd name="T42" fmla="*/ 195 w 434"/>
                <a:gd name="T43" fmla="*/ 2 h 71"/>
                <a:gd name="T44" fmla="*/ 160 w 434"/>
                <a:gd name="T45" fmla="*/ 0 h 71"/>
                <a:gd name="T46" fmla="*/ 146 w 434"/>
                <a:gd name="T47" fmla="*/ 4 h 71"/>
                <a:gd name="T48" fmla="*/ 137 w 434"/>
                <a:gd name="T49" fmla="*/ 12 h 71"/>
                <a:gd name="T50" fmla="*/ 129 w 434"/>
                <a:gd name="T51" fmla="*/ 22 h 71"/>
                <a:gd name="T52" fmla="*/ 127 w 434"/>
                <a:gd name="T53" fmla="*/ 38 h 71"/>
                <a:gd name="T54" fmla="*/ 129 w 434"/>
                <a:gd name="T55" fmla="*/ 51 h 71"/>
                <a:gd name="T56" fmla="*/ 137 w 434"/>
                <a:gd name="T57" fmla="*/ 61 h 71"/>
                <a:gd name="T58" fmla="*/ 146 w 434"/>
                <a:gd name="T59" fmla="*/ 69 h 71"/>
                <a:gd name="T60" fmla="*/ 160 w 434"/>
                <a:gd name="T61" fmla="*/ 71 h 71"/>
                <a:gd name="T62" fmla="*/ 172 w 434"/>
                <a:gd name="T63" fmla="*/ 69 h 71"/>
                <a:gd name="T64" fmla="*/ 180 w 434"/>
                <a:gd name="T65" fmla="*/ 65 h 71"/>
                <a:gd name="T66" fmla="*/ 174 w 434"/>
                <a:gd name="T67" fmla="*/ 59 h 71"/>
                <a:gd name="T68" fmla="*/ 160 w 434"/>
                <a:gd name="T69" fmla="*/ 63 h 71"/>
                <a:gd name="T70" fmla="*/ 152 w 434"/>
                <a:gd name="T71" fmla="*/ 61 h 71"/>
                <a:gd name="T72" fmla="*/ 145 w 434"/>
                <a:gd name="T73" fmla="*/ 57 h 71"/>
                <a:gd name="T74" fmla="*/ 141 w 434"/>
                <a:gd name="T75" fmla="*/ 49 h 71"/>
                <a:gd name="T76" fmla="*/ 139 w 434"/>
                <a:gd name="T77" fmla="*/ 38 h 71"/>
                <a:gd name="T78" fmla="*/ 141 w 434"/>
                <a:gd name="T79" fmla="*/ 22 h 71"/>
                <a:gd name="T80" fmla="*/ 148 w 434"/>
                <a:gd name="T81" fmla="*/ 12 h 71"/>
                <a:gd name="T82" fmla="*/ 160 w 434"/>
                <a:gd name="T83" fmla="*/ 10 h 71"/>
                <a:gd name="T84" fmla="*/ 170 w 434"/>
                <a:gd name="T85" fmla="*/ 12 h 71"/>
                <a:gd name="T86" fmla="*/ 180 w 434"/>
                <a:gd name="T87" fmla="*/ 6 h 71"/>
                <a:gd name="T88" fmla="*/ 170 w 434"/>
                <a:gd name="T89" fmla="*/ 2 h 71"/>
                <a:gd name="T90" fmla="*/ 68 w 434"/>
                <a:gd name="T91" fmla="*/ 71 h 71"/>
                <a:gd name="T92" fmla="*/ 113 w 434"/>
                <a:gd name="T93" fmla="*/ 61 h 71"/>
                <a:gd name="T94" fmla="*/ 80 w 434"/>
                <a:gd name="T95" fmla="*/ 40 h 71"/>
                <a:gd name="T96" fmla="*/ 105 w 434"/>
                <a:gd name="T97" fmla="*/ 30 h 71"/>
                <a:gd name="T98" fmla="*/ 80 w 434"/>
                <a:gd name="T99" fmla="*/ 12 h 71"/>
                <a:gd name="T100" fmla="*/ 111 w 434"/>
                <a:gd name="T101" fmla="*/ 2 h 71"/>
                <a:gd name="T102" fmla="*/ 68 w 434"/>
                <a:gd name="T103" fmla="*/ 71 h 71"/>
                <a:gd name="T104" fmla="*/ 21 w 434"/>
                <a:gd name="T105" fmla="*/ 10 h 71"/>
                <a:gd name="T106" fmla="*/ 31 w 434"/>
                <a:gd name="T107" fmla="*/ 71 h 71"/>
                <a:gd name="T108" fmla="*/ 51 w 434"/>
                <a:gd name="T109" fmla="*/ 10 h 71"/>
                <a:gd name="T110" fmla="*/ 0 w 434"/>
                <a:gd name="T111" fmla="*/ 2 h 71"/>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34" h="71">
                  <a:moveTo>
                    <a:pt x="382" y="71"/>
                  </a:moveTo>
                  <a:lnTo>
                    <a:pt x="393" y="71"/>
                  </a:lnTo>
                  <a:lnTo>
                    <a:pt x="393" y="34"/>
                  </a:lnTo>
                  <a:lnTo>
                    <a:pt x="421" y="71"/>
                  </a:lnTo>
                  <a:lnTo>
                    <a:pt x="434" y="71"/>
                  </a:lnTo>
                  <a:lnTo>
                    <a:pt x="403" y="34"/>
                  </a:lnTo>
                  <a:lnTo>
                    <a:pt x="434" y="2"/>
                  </a:lnTo>
                  <a:lnTo>
                    <a:pt x="421" y="2"/>
                  </a:lnTo>
                  <a:lnTo>
                    <a:pt x="393" y="34"/>
                  </a:lnTo>
                  <a:lnTo>
                    <a:pt x="393" y="2"/>
                  </a:lnTo>
                  <a:lnTo>
                    <a:pt x="382" y="2"/>
                  </a:lnTo>
                  <a:lnTo>
                    <a:pt x="382" y="71"/>
                  </a:lnTo>
                  <a:close/>
                  <a:moveTo>
                    <a:pt x="346" y="71"/>
                  </a:moveTo>
                  <a:lnTo>
                    <a:pt x="358" y="71"/>
                  </a:lnTo>
                  <a:lnTo>
                    <a:pt x="358" y="2"/>
                  </a:lnTo>
                  <a:lnTo>
                    <a:pt x="346" y="2"/>
                  </a:lnTo>
                  <a:lnTo>
                    <a:pt x="346" y="71"/>
                  </a:lnTo>
                  <a:close/>
                  <a:moveTo>
                    <a:pt x="272" y="71"/>
                  </a:moveTo>
                  <a:lnTo>
                    <a:pt x="282" y="71"/>
                  </a:lnTo>
                  <a:lnTo>
                    <a:pt x="282" y="36"/>
                  </a:lnTo>
                  <a:lnTo>
                    <a:pt x="280" y="16"/>
                  </a:lnTo>
                  <a:lnTo>
                    <a:pt x="289" y="34"/>
                  </a:lnTo>
                  <a:lnTo>
                    <a:pt x="311" y="71"/>
                  </a:lnTo>
                  <a:lnTo>
                    <a:pt x="323" y="71"/>
                  </a:lnTo>
                  <a:lnTo>
                    <a:pt x="323" y="2"/>
                  </a:lnTo>
                  <a:lnTo>
                    <a:pt x="313" y="2"/>
                  </a:lnTo>
                  <a:lnTo>
                    <a:pt x="313" y="36"/>
                  </a:lnTo>
                  <a:lnTo>
                    <a:pt x="315" y="55"/>
                  </a:lnTo>
                  <a:lnTo>
                    <a:pt x="305" y="40"/>
                  </a:lnTo>
                  <a:lnTo>
                    <a:pt x="284" y="2"/>
                  </a:lnTo>
                  <a:lnTo>
                    <a:pt x="272" y="2"/>
                  </a:lnTo>
                  <a:lnTo>
                    <a:pt x="272" y="71"/>
                  </a:lnTo>
                  <a:close/>
                  <a:moveTo>
                    <a:pt x="195" y="71"/>
                  </a:moveTo>
                  <a:lnTo>
                    <a:pt x="207" y="71"/>
                  </a:lnTo>
                  <a:lnTo>
                    <a:pt x="207" y="38"/>
                  </a:lnTo>
                  <a:lnTo>
                    <a:pt x="237" y="38"/>
                  </a:lnTo>
                  <a:lnTo>
                    <a:pt x="237" y="71"/>
                  </a:lnTo>
                  <a:lnTo>
                    <a:pt x="246" y="71"/>
                  </a:lnTo>
                  <a:lnTo>
                    <a:pt x="246" y="2"/>
                  </a:lnTo>
                  <a:lnTo>
                    <a:pt x="237" y="2"/>
                  </a:lnTo>
                  <a:lnTo>
                    <a:pt x="237" y="30"/>
                  </a:lnTo>
                  <a:lnTo>
                    <a:pt x="207" y="30"/>
                  </a:lnTo>
                  <a:lnTo>
                    <a:pt x="207" y="2"/>
                  </a:lnTo>
                  <a:lnTo>
                    <a:pt x="195" y="2"/>
                  </a:lnTo>
                  <a:lnTo>
                    <a:pt x="195" y="71"/>
                  </a:lnTo>
                  <a:close/>
                  <a:moveTo>
                    <a:pt x="160" y="0"/>
                  </a:moveTo>
                  <a:lnTo>
                    <a:pt x="152" y="2"/>
                  </a:lnTo>
                  <a:lnTo>
                    <a:pt x="146" y="4"/>
                  </a:lnTo>
                  <a:lnTo>
                    <a:pt x="141" y="6"/>
                  </a:lnTo>
                  <a:lnTo>
                    <a:pt x="137" y="12"/>
                  </a:lnTo>
                  <a:lnTo>
                    <a:pt x="133" y="16"/>
                  </a:lnTo>
                  <a:lnTo>
                    <a:pt x="129" y="22"/>
                  </a:lnTo>
                  <a:lnTo>
                    <a:pt x="127" y="30"/>
                  </a:lnTo>
                  <a:lnTo>
                    <a:pt x="127" y="38"/>
                  </a:lnTo>
                  <a:lnTo>
                    <a:pt x="127" y="43"/>
                  </a:lnTo>
                  <a:lnTo>
                    <a:pt x="129" y="51"/>
                  </a:lnTo>
                  <a:lnTo>
                    <a:pt x="133" y="57"/>
                  </a:lnTo>
                  <a:lnTo>
                    <a:pt x="137" y="61"/>
                  </a:lnTo>
                  <a:lnTo>
                    <a:pt x="141" y="65"/>
                  </a:lnTo>
                  <a:lnTo>
                    <a:pt x="146" y="69"/>
                  </a:lnTo>
                  <a:lnTo>
                    <a:pt x="152" y="71"/>
                  </a:lnTo>
                  <a:lnTo>
                    <a:pt x="160" y="71"/>
                  </a:lnTo>
                  <a:lnTo>
                    <a:pt x="166" y="71"/>
                  </a:lnTo>
                  <a:lnTo>
                    <a:pt x="172" y="69"/>
                  </a:lnTo>
                  <a:lnTo>
                    <a:pt x="176" y="69"/>
                  </a:lnTo>
                  <a:lnTo>
                    <a:pt x="180" y="65"/>
                  </a:lnTo>
                  <a:lnTo>
                    <a:pt x="176" y="59"/>
                  </a:lnTo>
                  <a:lnTo>
                    <a:pt x="174" y="59"/>
                  </a:lnTo>
                  <a:lnTo>
                    <a:pt x="168" y="63"/>
                  </a:lnTo>
                  <a:lnTo>
                    <a:pt x="160" y="63"/>
                  </a:lnTo>
                  <a:lnTo>
                    <a:pt x="156" y="63"/>
                  </a:lnTo>
                  <a:lnTo>
                    <a:pt x="152" y="61"/>
                  </a:lnTo>
                  <a:lnTo>
                    <a:pt x="148" y="59"/>
                  </a:lnTo>
                  <a:lnTo>
                    <a:pt x="145" y="57"/>
                  </a:lnTo>
                  <a:lnTo>
                    <a:pt x="143" y="53"/>
                  </a:lnTo>
                  <a:lnTo>
                    <a:pt x="141" y="49"/>
                  </a:lnTo>
                  <a:lnTo>
                    <a:pt x="139" y="43"/>
                  </a:lnTo>
                  <a:lnTo>
                    <a:pt x="139" y="38"/>
                  </a:lnTo>
                  <a:lnTo>
                    <a:pt x="139" y="28"/>
                  </a:lnTo>
                  <a:lnTo>
                    <a:pt x="141" y="22"/>
                  </a:lnTo>
                  <a:lnTo>
                    <a:pt x="145" y="16"/>
                  </a:lnTo>
                  <a:lnTo>
                    <a:pt x="148" y="12"/>
                  </a:lnTo>
                  <a:lnTo>
                    <a:pt x="154" y="10"/>
                  </a:lnTo>
                  <a:lnTo>
                    <a:pt x="160" y="10"/>
                  </a:lnTo>
                  <a:lnTo>
                    <a:pt x="168" y="10"/>
                  </a:lnTo>
                  <a:lnTo>
                    <a:pt x="170" y="12"/>
                  </a:lnTo>
                  <a:lnTo>
                    <a:pt x="174" y="14"/>
                  </a:lnTo>
                  <a:lnTo>
                    <a:pt x="180" y="6"/>
                  </a:lnTo>
                  <a:lnTo>
                    <a:pt x="176" y="4"/>
                  </a:lnTo>
                  <a:lnTo>
                    <a:pt x="170" y="2"/>
                  </a:lnTo>
                  <a:lnTo>
                    <a:pt x="160" y="0"/>
                  </a:lnTo>
                  <a:close/>
                  <a:moveTo>
                    <a:pt x="68" y="71"/>
                  </a:moveTo>
                  <a:lnTo>
                    <a:pt x="113" y="71"/>
                  </a:lnTo>
                  <a:lnTo>
                    <a:pt x="113" y="61"/>
                  </a:lnTo>
                  <a:lnTo>
                    <a:pt x="80" y="61"/>
                  </a:lnTo>
                  <a:lnTo>
                    <a:pt x="80" y="40"/>
                  </a:lnTo>
                  <a:lnTo>
                    <a:pt x="105" y="40"/>
                  </a:lnTo>
                  <a:lnTo>
                    <a:pt x="105" y="30"/>
                  </a:lnTo>
                  <a:lnTo>
                    <a:pt x="80" y="30"/>
                  </a:lnTo>
                  <a:lnTo>
                    <a:pt x="80" y="12"/>
                  </a:lnTo>
                  <a:lnTo>
                    <a:pt x="109" y="12"/>
                  </a:lnTo>
                  <a:lnTo>
                    <a:pt x="111" y="2"/>
                  </a:lnTo>
                  <a:lnTo>
                    <a:pt x="68" y="2"/>
                  </a:lnTo>
                  <a:lnTo>
                    <a:pt x="68" y="71"/>
                  </a:lnTo>
                  <a:close/>
                  <a:moveTo>
                    <a:pt x="0" y="10"/>
                  </a:moveTo>
                  <a:lnTo>
                    <a:pt x="21" y="10"/>
                  </a:lnTo>
                  <a:lnTo>
                    <a:pt x="21" y="71"/>
                  </a:lnTo>
                  <a:lnTo>
                    <a:pt x="31" y="71"/>
                  </a:lnTo>
                  <a:lnTo>
                    <a:pt x="31" y="10"/>
                  </a:lnTo>
                  <a:lnTo>
                    <a:pt x="51" y="10"/>
                  </a:lnTo>
                  <a:lnTo>
                    <a:pt x="52" y="2"/>
                  </a:lnTo>
                  <a:lnTo>
                    <a:pt x="0" y="2"/>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4" name="Freeform 41">
              <a:extLst>
                <a:ext uri="{FF2B5EF4-FFF2-40B4-BE49-F238E27FC236}">
                  <a16:creationId xmlns:a16="http://schemas.microsoft.com/office/drawing/2014/main" id="{DCBDC5CB-8F7F-485A-AD94-A188E6DF5DA6}"/>
                </a:ext>
              </a:extLst>
            </p:cNvPr>
            <p:cNvSpPr>
              <a:spLocks noEditPoints="1"/>
            </p:cNvSpPr>
            <p:nvPr/>
          </p:nvSpPr>
          <p:spPr bwMode="auto">
            <a:xfrm>
              <a:off x="2935" y="2775"/>
              <a:ext cx="650" cy="71"/>
            </a:xfrm>
            <a:custGeom>
              <a:avLst/>
              <a:gdLst>
                <a:gd name="T0" fmla="*/ 629 w 650"/>
                <a:gd name="T1" fmla="*/ 71 h 71"/>
                <a:gd name="T2" fmla="*/ 599 w 650"/>
                <a:gd name="T3" fmla="*/ 2 h 71"/>
                <a:gd name="T4" fmla="*/ 560 w 650"/>
                <a:gd name="T5" fmla="*/ 40 h 71"/>
                <a:gd name="T6" fmla="*/ 560 w 650"/>
                <a:gd name="T7" fmla="*/ 10 h 71"/>
                <a:gd name="T8" fmla="*/ 550 w 650"/>
                <a:gd name="T9" fmla="*/ 71 h 71"/>
                <a:gd name="T10" fmla="*/ 503 w 650"/>
                <a:gd name="T11" fmla="*/ 12 h 71"/>
                <a:gd name="T12" fmla="*/ 490 w 650"/>
                <a:gd name="T13" fmla="*/ 51 h 71"/>
                <a:gd name="T14" fmla="*/ 509 w 650"/>
                <a:gd name="T15" fmla="*/ 2 h 71"/>
                <a:gd name="T16" fmla="*/ 415 w 650"/>
                <a:gd name="T17" fmla="*/ 38 h 71"/>
                <a:gd name="T18" fmla="*/ 456 w 650"/>
                <a:gd name="T19" fmla="*/ 2 h 71"/>
                <a:gd name="T20" fmla="*/ 415 w 650"/>
                <a:gd name="T21" fmla="*/ 2 h 71"/>
                <a:gd name="T22" fmla="*/ 362 w 650"/>
                <a:gd name="T23" fmla="*/ 2 h 71"/>
                <a:gd name="T24" fmla="*/ 341 w 650"/>
                <a:gd name="T25" fmla="*/ 16 h 71"/>
                <a:gd name="T26" fmla="*/ 337 w 650"/>
                <a:gd name="T27" fmla="*/ 43 h 71"/>
                <a:gd name="T28" fmla="*/ 350 w 650"/>
                <a:gd name="T29" fmla="*/ 65 h 71"/>
                <a:gd name="T30" fmla="*/ 374 w 650"/>
                <a:gd name="T31" fmla="*/ 71 h 71"/>
                <a:gd name="T32" fmla="*/ 384 w 650"/>
                <a:gd name="T33" fmla="*/ 59 h 71"/>
                <a:gd name="T34" fmla="*/ 364 w 650"/>
                <a:gd name="T35" fmla="*/ 63 h 71"/>
                <a:gd name="T36" fmla="*/ 349 w 650"/>
                <a:gd name="T37" fmla="*/ 49 h 71"/>
                <a:gd name="T38" fmla="*/ 350 w 650"/>
                <a:gd name="T39" fmla="*/ 22 h 71"/>
                <a:gd name="T40" fmla="*/ 368 w 650"/>
                <a:gd name="T41" fmla="*/ 10 h 71"/>
                <a:gd name="T42" fmla="*/ 388 w 650"/>
                <a:gd name="T43" fmla="*/ 6 h 71"/>
                <a:gd name="T44" fmla="*/ 294 w 650"/>
                <a:gd name="T45" fmla="*/ 0 h 71"/>
                <a:gd name="T46" fmla="*/ 274 w 650"/>
                <a:gd name="T47" fmla="*/ 8 h 71"/>
                <a:gd name="T48" fmla="*/ 270 w 650"/>
                <a:gd name="T49" fmla="*/ 26 h 71"/>
                <a:gd name="T50" fmla="*/ 296 w 650"/>
                <a:gd name="T51" fmla="*/ 42 h 71"/>
                <a:gd name="T52" fmla="*/ 309 w 650"/>
                <a:gd name="T53" fmla="*/ 51 h 71"/>
                <a:gd name="T54" fmla="*/ 298 w 650"/>
                <a:gd name="T55" fmla="*/ 63 h 71"/>
                <a:gd name="T56" fmla="*/ 266 w 650"/>
                <a:gd name="T57" fmla="*/ 65 h 71"/>
                <a:gd name="T58" fmla="*/ 301 w 650"/>
                <a:gd name="T59" fmla="*/ 71 h 71"/>
                <a:gd name="T60" fmla="*/ 317 w 650"/>
                <a:gd name="T61" fmla="*/ 61 h 71"/>
                <a:gd name="T62" fmla="*/ 315 w 650"/>
                <a:gd name="T63" fmla="*/ 38 h 71"/>
                <a:gd name="T64" fmla="*/ 286 w 650"/>
                <a:gd name="T65" fmla="*/ 26 h 71"/>
                <a:gd name="T66" fmla="*/ 284 w 650"/>
                <a:gd name="T67" fmla="*/ 12 h 71"/>
                <a:gd name="T68" fmla="*/ 313 w 650"/>
                <a:gd name="T69" fmla="*/ 14 h 71"/>
                <a:gd name="T70" fmla="*/ 301 w 650"/>
                <a:gd name="T71" fmla="*/ 0 h 71"/>
                <a:gd name="T72" fmla="*/ 225 w 650"/>
                <a:gd name="T73" fmla="*/ 71 h 71"/>
                <a:gd name="T74" fmla="*/ 256 w 650"/>
                <a:gd name="T75" fmla="*/ 2 h 71"/>
                <a:gd name="T76" fmla="*/ 168 w 650"/>
                <a:gd name="T77" fmla="*/ 12 h 71"/>
                <a:gd name="T78" fmla="*/ 174 w 650"/>
                <a:gd name="T79" fmla="*/ 26 h 71"/>
                <a:gd name="T80" fmla="*/ 157 w 650"/>
                <a:gd name="T81" fmla="*/ 34 h 71"/>
                <a:gd name="T82" fmla="*/ 139 w 650"/>
                <a:gd name="T83" fmla="*/ 71 h 71"/>
                <a:gd name="T84" fmla="*/ 159 w 650"/>
                <a:gd name="T85" fmla="*/ 43 h 71"/>
                <a:gd name="T86" fmla="*/ 190 w 650"/>
                <a:gd name="T87" fmla="*/ 71 h 71"/>
                <a:gd name="T88" fmla="*/ 164 w 650"/>
                <a:gd name="T89" fmla="*/ 40 h 71"/>
                <a:gd name="T90" fmla="*/ 180 w 650"/>
                <a:gd name="T91" fmla="*/ 36 h 71"/>
                <a:gd name="T92" fmla="*/ 186 w 650"/>
                <a:gd name="T93" fmla="*/ 26 h 71"/>
                <a:gd name="T94" fmla="*/ 180 w 650"/>
                <a:gd name="T95" fmla="*/ 8 h 71"/>
                <a:gd name="T96" fmla="*/ 159 w 650"/>
                <a:gd name="T97" fmla="*/ 2 h 71"/>
                <a:gd name="T98" fmla="*/ 115 w 650"/>
                <a:gd name="T99" fmla="*/ 71 h 71"/>
                <a:gd name="T100" fmla="*/ 17 w 650"/>
                <a:gd name="T101" fmla="*/ 71 h 71"/>
                <a:gd name="T102" fmla="*/ 47 w 650"/>
                <a:gd name="T103" fmla="*/ 40 h 71"/>
                <a:gd name="T104" fmla="*/ 76 w 650"/>
                <a:gd name="T105" fmla="*/ 2 h 71"/>
                <a:gd name="T106" fmla="*/ 49 w 650"/>
                <a:gd name="T107" fmla="*/ 2 h 71"/>
                <a:gd name="T108" fmla="*/ 21 w 650"/>
                <a:gd name="T109" fmla="*/ 49 h 71"/>
                <a:gd name="T110" fmla="*/ 17 w 650"/>
                <a:gd name="T111" fmla="*/ 71 h 71"/>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50" h="71">
                  <a:moveTo>
                    <a:pt x="599" y="10"/>
                  </a:moveTo>
                  <a:lnTo>
                    <a:pt x="619" y="10"/>
                  </a:lnTo>
                  <a:lnTo>
                    <a:pt x="619" y="71"/>
                  </a:lnTo>
                  <a:lnTo>
                    <a:pt x="629" y="71"/>
                  </a:lnTo>
                  <a:lnTo>
                    <a:pt x="629" y="10"/>
                  </a:lnTo>
                  <a:lnTo>
                    <a:pt x="650" y="10"/>
                  </a:lnTo>
                  <a:lnTo>
                    <a:pt x="650" y="2"/>
                  </a:lnTo>
                  <a:lnTo>
                    <a:pt x="599" y="2"/>
                  </a:lnTo>
                  <a:lnTo>
                    <a:pt x="599" y="10"/>
                  </a:lnTo>
                  <a:close/>
                  <a:moveTo>
                    <a:pt x="550" y="71"/>
                  </a:moveTo>
                  <a:lnTo>
                    <a:pt x="560" y="71"/>
                  </a:lnTo>
                  <a:lnTo>
                    <a:pt x="560" y="40"/>
                  </a:lnTo>
                  <a:lnTo>
                    <a:pt x="584" y="40"/>
                  </a:lnTo>
                  <a:lnTo>
                    <a:pt x="584" y="30"/>
                  </a:lnTo>
                  <a:lnTo>
                    <a:pt x="560" y="30"/>
                  </a:lnTo>
                  <a:lnTo>
                    <a:pt x="560" y="10"/>
                  </a:lnTo>
                  <a:lnTo>
                    <a:pt x="589" y="10"/>
                  </a:lnTo>
                  <a:lnTo>
                    <a:pt x="589" y="2"/>
                  </a:lnTo>
                  <a:lnTo>
                    <a:pt x="550" y="2"/>
                  </a:lnTo>
                  <a:lnTo>
                    <a:pt x="550" y="71"/>
                  </a:lnTo>
                  <a:close/>
                  <a:moveTo>
                    <a:pt x="503" y="12"/>
                  </a:moveTo>
                  <a:lnTo>
                    <a:pt x="513" y="43"/>
                  </a:lnTo>
                  <a:lnTo>
                    <a:pt x="491" y="43"/>
                  </a:lnTo>
                  <a:lnTo>
                    <a:pt x="503" y="12"/>
                  </a:lnTo>
                  <a:close/>
                  <a:moveTo>
                    <a:pt x="497" y="2"/>
                  </a:moveTo>
                  <a:lnTo>
                    <a:pt x="472" y="71"/>
                  </a:lnTo>
                  <a:lnTo>
                    <a:pt x="482" y="71"/>
                  </a:lnTo>
                  <a:lnTo>
                    <a:pt x="490" y="51"/>
                  </a:lnTo>
                  <a:lnTo>
                    <a:pt x="517" y="51"/>
                  </a:lnTo>
                  <a:lnTo>
                    <a:pt x="523" y="71"/>
                  </a:lnTo>
                  <a:lnTo>
                    <a:pt x="535" y="71"/>
                  </a:lnTo>
                  <a:lnTo>
                    <a:pt x="509" y="2"/>
                  </a:lnTo>
                  <a:lnTo>
                    <a:pt x="497" y="2"/>
                  </a:lnTo>
                  <a:close/>
                  <a:moveTo>
                    <a:pt x="405" y="71"/>
                  </a:moveTo>
                  <a:lnTo>
                    <a:pt x="415" y="71"/>
                  </a:lnTo>
                  <a:lnTo>
                    <a:pt x="415" y="38"/>
                  </a:lnTo>
                  <a:lnTo>
                    <a:pt x="446" y="38"/>
                  </a:lnTo>
                  <a:lnTo>
                    <a:pt x="446" y="71"/>
                  </a:lnTo>
                  <a:lnTo>
                    <a:pt x="456" y="71"/>
                  </a:lnTo>
                  <a:lnTo>
                    <a:pt x="456" y="2"/>
                  </a:lnTo>
                  <a:lnTo>
                    <a:pt x="446" y="2"/>
                  </a:lnTo>
                  <a:lnTo>
                    <a:pt x="446" y="30"/>
                  </a:lnTo>
                  <a:lnTo>
                    <a:pt x="415" y="30"/>
                  </a:lnTo>
                  <a:lnTo>
                    <a:pt x="415" y="2"/>
                  </a:lnTo>
                  <a:lnTo>
                    <a:pt x="405" y="2"/>
                  </a:lnTo>
                  <a:lnTo>
                    <a:pt x="405" y="71"/>
                  </a:lnTo>
                  <a:close/>
                  <a:moveTo>
                    <a:pt x="368" y="0"/>
                  </a:moveTo>
                  <a:lnTo>
                    <a:pt x="362" y="2"/>
                  </a:lnTo>
                  <a:lnTo>
                    <a:pt x="356" y="4"/>
                  </a:lnTo>
                  <a:lnTo>
                    <a:pt x="350" y="6"/>
                  </a:lnTo>
                  <a:lnTo>
                    <a:pt x="345" y="12"/>
                  </a:lnTo>
                  <a:lnTo>
                    <a:pt x="341" y="16"/>
                  </a:lnTo>
                  <a:lnTo>
                    <a:pt x="339" y="22"/>
                  </a:lnTo>
                  <a:lnTo>
                    <a:pt x="337" y="30"/>
                  </a:lnTo>
                  <a:lnTo>
                    <a:pt x="335" y="38"/>
                  </a:lnTo>
                  <a:lnTo>
                    <a:pt x="337" y="43"/>
                  </a:lnTo>
                  <a:lnTo>
                    <a:pt x="339" y="51"/>
                  </a:lnTo>
                  <a:lnTo>
                    <a:pt x="341" y="57"/>
                  </a:lnTo>
                  <a:lnTo>
                    <a:pt x="345" y="61"/>
                  </a:lnTo>
                  <a:lnTo>
                    <a:pt x="350" y="65"/>
                  </a:lnTo>
                  <a:lnTo>
                    <a:pt x="354" y="69"/>
                  </a:lnTo>
                  <a:lnTo>
                    <a:pt x="362" y="71"/>
                  </a:lnTo>
                  <a:lnTo>
                    <a:pt x="368" y="71"/>
                  </a:lnTo>
                  <a:lnTo>
                    <a:pt x="374" y="71"/>
                  </a:lnTo>
                  <a:lnTo>
                    <a:pt x="380" y="71"/>
                  </a:lnTo>
                  <a:lnTo>
                    <a:pt x="386" y="69"/>
                  </a:lnTo>
                  <a:lnTo>
                    <a:pt x="390" y="65"/>
                  </a:lnTo>
                  <a:lnTo>
                    <a:pt x="384" y="59"/>
                  </a:lnTo>
                  <a:lnTo>
                    <a:pt x="382" y="59"/>
                  </a:lnTo>
                  <a:lnTo>
                    <a:pt x="376" y="63"/>
                  </a:lnTo>
                  <a:lnTo>
                    <a:pt x="370" y="63"/>
                  </a:lnTo>
                  <a:lnTo>
                    <a:pt x="364" y="63"/>
                  </a:lnTo>
                  <a:lnTo>
                    <a:pt x="360" y="61"/>
                  </a:lnTo>
                  <a:lnTo>
                    <a:pt x="354" y="57"/>
                  </a:lnTo>
                  <a:lnTo>
                    <a:pt x="350" y="53"/>
                  </a:lnTo>
                  <a:lnTo>
                    <a:pt x="349" y="49"/>
                  </a:lnTo>
                  <a:lnTo>
                    <a:pt x="349" y="43"/>
                  </a:lnTo>
                  <a:lnTo>
                    <a:pt x="347" y="38"/>
                  </a:lnTo>
                  <a:lnTo>
                    <a:pt x="349" y="28"/>
                  </a:lnTo>
                  <a:lnTo>
                    <a:pt x="350" y="22"/>
                  </a:lnTo>
                  <a:lnTo>
                    <a:pt x="354" y="16"/>
                  </a:lnTo>
                  <a:lnTo>
                    <a:pt x="358" y="12"/>
                  </a:lnTo>
                  <a:lnTo>
                    <a:pt x="362" y="10"/>
                  </a:lnTo>
                  <a:lnTo>
                    <a:pt x="368" y="10"/>
                  </a:lnTo>
                  <a:lnTo>
                    <a:pt x="376" y="10"/>
                  </a:lnTo>
                  <a:lnTo>
                    <a:pt x="380" y="12"/>
                  </a:lnTo>
                  <a:lnTo>
                    <a:pt x="382" y="14"/>
                  </a:lnTo>
                  <a:lnTo>
                    <a:pt x="388" y="6"/>
                  </a:lnTo>
                  <a:lnTo>
                    <a:pt x="384" y="4"/>
                  </a:lnTo>
                  <a:lnTo>
                    <a:pt x="380" y="2"/>
                  </a:lnTo>
                  <a:lnTo>
                    <a:pt x="368" y="0"/>
                  </a:lnTo>
                  <a:close/>
                  <a:moveTo>
                    <a:pt x="294" y="0"/>
                  </a:moveTo>
                  <a:lnTo>
                    <a:pt x="290" y="0"/>
                  </a:lnTo>
                  <a:lnTo>
                    <a:pt x="284" y="2"/>
                  </a:lnTo>
                  <a:lnTo>
                    <a:pt x="276" y="6"/>
                  </a:lnTo>
                  <a:lnTo>
                    <a:pt x="274" y="8"/>
                  </a:lnTo>
                  <a:lnTo>
                    <a:pt x="270" y="12"/>
                  </a:lnTo>
                  <a:lnTo>
                    <a:pt x="270" y="16"/>
                  </a:lnTo>
                  <a:lnTo>
                    <a:pt x="268" y="20"/>
                  </a:lnTo>
                  <a:lnTo>
                    <a:pt x="270" y="26"/>
                  </a:lnTo>
                  <a:lnTo>
                    <a:pt x="274" y="32"/>
                  </a:lnTo>
                  <a:lnTo>
                    <a:pt x="278" y="36"/>
                  </a:lnTo>
                  <a:lnTo>
                    <a:pt x="286" y="38"/>
                  </a:lnTo>
                  <a:lnTo>
                    <a:pt x="296" y="42"/>
                  </a:lnTo>
                  <a:lnTo>
                    <a:pt x="301" y="43"/>
                  </a:lnTo>
                  <a:lnTo>
                    <a:pt x="305" y="45"/>
                  </a:lnTo>
                  <a:lnTo>
                    <a:pt x="307" y="47"/>
                  </a:lnTo>
                  <a:lnTo>
                    <a:pt x="309" y="51"/>
                  </a:lnTo>
                  <a:lnTo>
                    <a:pt x="307" y="55"/>
                  </a:lnTo>
                  <a:lnTo>
                    <a:pt x="307" y="57"/>
                  </a:lnTo>
                  <a:lnTo>
                    <a:pt x="303" y="61"/>
                  </a:lnTo>
                  <a:lnTo>
                    <a:pt x="298" y="63"/>
                  </a:lnTo>
                  <a:lnTo>
                    <a:pt x="292" y="63"/>
                  </a:lnTo>
                  <a:lnTo>
                    <a:pt x="282" y="61"/>
                  </a:lnTo>
                  <a:lnTo>
                    <a:pt x="270" y="57"/>
                  </a:lnTo>
                  <a:lnTo>
                    <a:pt x="266" y="65"/>
                  </a:lnTo>
                  <a:lnTo>
                    <a:pt x="272" y="69"/>
                  </a:lnTo>
                  <a:lnTo>
                    <a:pt x="278" y="71"/>
                  </a:lnTo>
                  <a:lnTo>
                    <a:pt x="292" y="71"/>
                  </a:lnTo>
                  <a:lnTo>
                    <a:pt x="301" y="71"/>
                  </a:lnTo>
                  <a:lnTo>
                    <a:pt x="305" y="69"/>
                  </a:lnTo>
                  <a:lnTo>
                    <a:pt x="309" y="69"/>
                  </a:lnTo>
                  <a:lnTo>
                    <a:pt x="313" y="65"/>
                  </a:lnTo>
                  <a:lnTo>
                    <a:pt x="317" y="61"/>
                  </a:lnTo>
                  <a:lnTo>
                    <a:pt x="319" y="55"/>
                  </a:lnTo>
                  <a:lnTo>
                    <a:pt x="319" y="51"/>
                  </a:lnTo>
                  <a:lnTo>
                    <a:pt x="319" y="43"/>
                  </a:lnTo>
                  <a:lnTo>
                    <a:pt x="315" y="38"/>
                  </a:lnTo>
                  <a:lnTo>
                    <a:pt x="309" y="34"/>
                  </a:lnTo>
                  <a:lnTo>
                    <a:pt x="301" y="32"/>
                  </a:lnTo>
                  <a:lnTo>
                    <a:pt x="292" y="28"/>
                  </a:lnTo>
                  <a:lnTo>
                    <a:pt x="286" y="26"/>
                  </a:lnTo>
                  <a:lnTo>
                    <a:pt x="282" y="24"/>
                  </a:lnTo>
                  <a:lnTo>
                    <a:pt x="280" y="18"/>
                  </a:lnTo>
                  <a:lnTo>
                    <a:pt x="282" y="14"/>
                  </a:lnTo>
                  <a:lnTo>
                    <a:pt x="284" y="12"/>
                  </a:lnTo>
                  <a:lnTo>
                    <a:pt x="290" y="10"/>
                  </a:lnTo>
                  <a:lnTo>
                    <a:pt x="296" y="8"/>
                  </a:lnTo>
                  <a:lnTo>
                    <a:pt x="303" y="10"/>
                  </a:lnTo>
                  <a:lnTo>
                    <a:pt x="313" y="14"/>
                  </a:lnTo>
                  <a:lnTo>
                    <a:pt x="317" y="6"/>
                  </a:lnTo>
                  <a:lnTo>
                    <a:pt x="313" y="4"/>
                  </a:lnTo>
                  <a:lnTo>
                    <a:pt x="307" y="2"/>
                  </a:lnTo>
                  <a:lnTo>
                    <a:pt x="301" y="0"/>
                  </a:lnTo>
                  <a:lnTo>
                    <a:pt x="294" y="0"/>
                  </a:lnTo>
                  <a:close/>
                  <a:moveTo>
                    <a:pt x="204" y="10"/>
                  </a:moveTo>
                  <a:lnTo>
                    <a:pt x="225" y="10"/>
                  </a:lnTo>
                  <a:lnTo>
                    <a:pt x="225" y="71"/>
                  </a:lnTo>
                  <a:lnTo>
                    <a:pt x="235" y="71"/>
                  </a:lnTo>
                  <a:lnTo>
                    <a:pt x="235" y="10"/>
                  </a:lnTo>
                  <a:lnTo>
                    <a:pt x="254" y="10"/>
                  </a:lnTo>
                  <a:lnTo>
                    <a:pt x="256" y="2"/>
                  </a:lnTo>
                  <a:lnTo>
                    <a:pt x="204" y="2"/>
                  </a:lnTo>
                  <a:lnTo>
                    <a:pt x="204" y="10"/>
                  </a:lnTo>
                  <a:close/>
                  <a:moveTo>
                    <a:pt x="159" y="10"/>
                  </a:moveTo>
                  <a:lnTo>
                    <a:pt x="168" y="12"/>
                  </a:lnTo>
                  <a:lnTo>
                    <a:pt x="172" y="16"/>
                  </a:lnTo>
                  <a:lnTo>
                    <a:pt x="174" y="18"/>
                  </a:lnTo>
                  <a:lnTo>
                    <a:pt x="174" y="22"/>
                  </a:lnTo>
                  <a:lnTo>
                    <a:pt x="174" y="26"/>
                  </a:lnTo>
                  <a:lnTo>
                    <a:pt x="172" y="28"/>
                  </a:lnTo>
                  <a:lnTo>
                    <a:pt x="170" y="30"/>
                  </a:lnTo>
                  <a:lnTo>
                    <a:pt x="166" y="32"/>
                  </a:lnTo>
                  <a:lnTo>
                    <a:pt x="157" y="34"/>
                  </a:lnTo>
                  <a:lnTo>
                    <a:pt x="151" y="34"/>
                  </a:lnTo>
                  <a:lnTo>
                    <a:pt x="151" y="10"/>
                  </a:lnTo>
                  <a:lnTo>
                    <a:pt x="159" y="10"/>
                  </a:lnTo>
                  <a:close/>
                  <a:moveTo>
                    <a:pt x="139" y="71"/>
                  </a:moveTo>
                  <a:lnTo>
                    <a:pt x="151" y="71"/>
                  </a:lnTo>
                  <a:lnTo>
                    <a:pt x="151" y="42"/>
                  </a:lnTo>
                  <a:lnTo>
                    <a:pt x="155" y="42"/>
                  </a:lnTo>
                  <a:lnTo>
                    <a:pt x="159" y="43"/>
                  </a:lnTo>
                  <a:lnTo>
                    <a:pt x="164" y="51"/>
                  </a:lnTo>
                  <a:lnTo>
                    <a:pt x="170" y="61"/>
                  </a:lnTo>
                  <a:lnTo>
                    <a:pt x="176" y="71"/>
                  </a:lnTo>
                  <a:lnTo>
                    <a:pt x="190" y="71"/>
                  </a:lnTo>
                  <a:lnTo>
                    <a:pt x="178" y="55"/>
                  </a:lnTo>
                  <a:lnTo>
                    <a:pt x="168" y="43"/>
                  </a:lnTo>
                  <a:lnTo>
                    <a:pt x="168" y="42"/>
                  </a:lnTo>
                  <a:lnTo>
                    <a:pt x="164" y="40"/>
                  </a:lnTo>
                  <a:lnTo>
                    <a:pt x="170" y="40"/>
                  </a:lnTo>
                  <a:lnTo>
                    <a:pt x="174" y="40"/>
                  </a:lnTo>
                  <a:lnTo>
                    <a:pt x="178" y="38"/>
                  </a:lnTo>
                  <a:lnTo>
                    <a:pt x="180" y="36"/>
                  </a:lnTo>
                  <a:lnTo>
                    <a:pt x="182" y="32"/>
                  </a:lnTo>
                  <a:lnTo>
                    <a:pt x="184" y="32"/>
                  </a:lnTo>
                  <a:lnTo>
                    <a:pt x="184" y="30"/>
                  </a:lnTo>
                  <a:lnTo>
                    <a:pt x="186" y="26"/>
                  </a:lnTo>
                  <a:lnTo>
                    <a:pt x="186" y="22"/>
                  </a:lnTo>
                  <a:lnTo>
                    <a:pt x="186" y="16"/>
                  </a:lnTo>
                  <a:lnTo>
                    <a:pt x="184" y="12"/>
                  </a:lnTo>
                  <a:lnTo>
                    <a:pt x="180" y="8"/>
                  </a:lnTo>
                  <a:lnTo>
                    <a:pt x="178" y="6"/>
                  </a:lnTo>
                  <a:lnTo>
                    <a:pt x="174" y="4"/>
                  </a:lnTo>
                  <a:lnTo>
                    <a:pt x="170" y="2"/>
                  </a:lnTo>
                  <a:lnTo>
                    <a:pt x="159" y="2"/>
                  </a:lnTo>
                  <a:lnTo>
                    <a:pt x="139" y="2"/>
                  </a:lnTo>
                  <a:lnTo>
                    <a:pt x="139" y="71"/>
                  </a:lnTo>
                  <a:close/>
                  <a:moveTo>
                    <a:pt x="104" y="71"/>
                  </a:moveTo>
                  <a:lnTo>
                    <a:pt x="115" y="71"/>
                  </a:lnTo>
                  <a:lnTo>
                    <a:pt x="115" y="2"/>
                  </a:lnTo>
                  <a:lnTo>
                    <a:pt x="104" y="2"/>
                  </a:lnTo>
                  <a:lnTo>
                    <a:pt x="104" y="71"/>
                  </a:lnTo>
                  <a:close/>
                  <a:moveTo>
                    <a:pt x="17" y="71"/>
                  </a:moveTo>
                  <a:lnTo>
                    <a:pt x="31" y="71"/>
                  </a:lnTo>
                  <a:lnTo>
                    <a:pt x="39" y="38"/>
                  </a:lnTo>
                  <a:lnTo>
                    <a:pt x="43" y="16"/>
                  </a:lnTo>
                  <a:lnTo>
                    <a:pt x="47" y="40"/>
                  </a:lnTo>
                  <a:lnTo>
                    <a:pt x="57" y="71"/>
                  </a:lnTo>
                  <a:lnTo>
                    <a:pt x="68" y="71"/>
                  </a:lnTo>
                  <a:lnTo>
                    <a:pt x="86" y="2"/>
                  </a:lnTo>
                  <a:lnTo>
                    <a:pt x="76" y="2"/>
                  </a:lnTo>
                  <a:lnTo>
                    <a:pt x="66" y="36"/>
                  </a:lnTo>
                  <a:lnTo>
                    <a:pt x="63" y="57"/>
                  </a:lnTo>
                  <a:lnTo>
                    <a:pt x="59" y="38"/>
                  </a:lnTo>
                  <a:lnTo>
                    <a:pt x="49" y="2"/>
                  </a:lnTo>
                  <a:lnTo>
                    <a:pt x="37" y="2"/>
                  </a:lnTo>
                  <a:lnTo>
                    <a:pt x="29" y="36"/>
                  </a:lnTo>
                  <a:lnTo>
                    <a:pt x="23" y="57"/>
                  </a:lnTo>
                  <a:lnTo>
                    <a:pt x="21" y="49"/>
                  </a:lnTo>
                  <a:lnTo>
                    <a:pt x="19" y="36"/>
                  </a:lnTo>
                  <a:lnTo>
                    <a:pt x="10" y="2"/>
                  </a:lnTo>
                  <a:lnTo>
                    <a:pt x="0" y="2"/>
                  </a:lnTo>
                  <a:lnTo>
                    <a:pt x="17"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5" name="Freeform 42">
              <a:extLst>
                <a:ext uri="{FF2B5EF4-FFF2-40B4-BE49-F238E27FC236}">
                  <a16:creationId xmlns:a16="http://schemas.microsoft.com/office/drawing/2014/main" id="{0D668EF2-C288-4AD6-B182-5D2EFC0CE15A}"/>
                </a:ext>
              </a:extLst>
            </p:cNvPr>
            <p:cNvSpPr>
              <a:spLocks noEditPoints="1"/>
            </p:cNvSpPr>
            <p:nvPr/>
          </p:nvSpPr>
          <p:spPr bwMode="auto">
            <a:xfrm>
              <a:off x="3709" y="2775"/>
              <a:ext cx="624" cy="71"/>
            </a:xfrm>
            <a:custGeom>
              <a:avLst/>
              <a:gdLst>
                <a:gd name="T0" fmla="*/ 611 w 624"/>
                <a:gd name="T1" fmla="*/ 71 h 71"/>
                <a:gd name="T2" fmla="*/ 611 w 624"/>
                <a:gd name="T3" fmla="*/ 2 h 71"/>
                <a:gd name="T4" fmla="*/ 572 w 624"/>
                <a:gd name="T5" fmla="*/ 71 h 71"/>
                <a:gd name="T6" fmla="*/ 536 w 624"/>
                <a:gd name="T7" fmla="*/ 2 h 71"/>
                <a:gd name="T8" fmla="*/ 487 w 624"/>
                <a:gd name="T9" fmla="*/ 71 h 71"/>
                <a:gd name="T10" fmla="*/ 521 w 624"/>
                <a:gd name="T11" fmla="*/ 2 h 71"/>
                <a:gd name="T12" fmla="*/ 438 w 624"/>
                <a:gd name="T13" fmla="*/ 43 h 71"/>
                <a:gd name="T14" fmla="*/ 397 w 624"/>
                <a:gd name="T15" fmla="*/ 71 h 71"/>
                <a:gd name="T16" fmla="*/ 448 w 624"/>
                <a:gd name="T17" fmla="*/ 71 h 71"/>
                <a:gd name="T18" fmla="*/ 311 w 624"/>
                <a:gd name="T19" fmla="*/ 71 h 71"/>
                <a:gd name="T20" fmla="*/ 327 w 624"/>
                <a:gd name="T21" fmla="*/ 16 h 71"/>
                <a:gd name="T22" fmla="*/ 368 w 624"/>
                <a:gd name="T23" fmla="*/ 26 h 71"/>
                <a:gd name="T24" fmla="*/ 387 w 624"/>
                <a:gd name="T25" fmla="*/ 71 h 71"/>
                <a:gd name="T26" fmla="*/ 348 w 624"/>
                <a:gd name="T27" fmla="*/ 55 h 71"/>
                <a:gd name="T28" fmla="*/ 311 w 624"/>
                <a:gd name="T29" fmla="*/ 71 h 71"/>
                <a:gd name="T30" fmla="*/ 280 w 624"/>
                <a:gd name="T31" fmla="*/ 18 h 71"/>
                <a:gd name="T32" fmla="*/ 276 w 624"/>
                <a:gd name="T33" fmla="*/ 30 h 71"/>
                <a:gd name="T34" fmla="*/ 254 w 624"/>
                <a:gd name="T35" fmla="*/ 10 h 71"/>
                <a:gd name="T36" fmla="*/ 254 w 624"/>
                <a:gd name="T37" fmla="*/ 40 h 71"/>
                <a:gd name="T38" fmla="*/ 276 w 624"/>
                <a:gd name="T39" fmla="*/ 59 h 71"/>
                <a:gd name="T40" fmla="*/ 274 w 624"/>
                <a:gd name="T41" fmla="*/ 43 h 71"/>
                <a:gd name="T42" fmla="*/ 282 w 624"/>
                <a:gd name="T43" fmla="*/ 38 h 71"/>
                <a:gd name="T44" fmla="*/ 291 w 624"/>
                <a:gd name="T45" fmla="*/ 26 h 71"/>
                <a:gd name="T46" fmla="*/ 286 w 624"/>
                <a:gd name="T47" fmla="*/ 8 h 71"/>
                <a:gd name="T48" fmla="*/ 262 w 624"/>
                <a:gd name="T49" fmla="*/ 2 h 71"/>
                <a:gd name="T50" fmla="*/ 213 w 624"/>
                <a:gd name="T51" fmla="*/ 26 h 71"/>
                <a:gd name="T52" fmla="*/ 209 w 624"/>
                <a:gd name="T53" fmla="*/ 57 h 71"/>
                <a:gd name="T54" fmla="*/ 190 w 624"/>
                <a:gd name="T55" fmla="*/ 63 h 71"/>
                <a:gd name="T56" fmla="*/ 176 w 624"/>
                <a:gd name="T57" fmla="*/ 53 h 71"/>
                <a:gd name="T58" fmla="*/ 174 w 624"/>
                <a:gd name="T59" fmla="*/ 24 h 71"/>
                <a:gd name="T60" fmla="*/ 184 w 624"/>
                <a:gd name="T61" fmla="*/ 12 h 71"/>
                <a:gd name="T62" fmla="*/ 203 w 624"/>
                <a:gd name="T63" fmla="*/ 12 h 71"/>
                <a:gd name="T64" fmla="*/ 162 w 624"/>
                <a:gd name="T65" fmla="*/ 36 h 71"/>
                <a:gd name="T66" fmla="*/ 172 w 624"/>
                <a:gd name="T67" fmla="*/ 63 h 71"/>
                <a:gd name="T68" fmla="*/ 193 w 624"/>
                <a:gd name="T69" fmla="*/ 71 h 71"/>
                <a:gd name="T70" fmla="*/ 219 w 624"/>
                <a:gd name="T71" fmla="*/ 61 h 71"/>
                <a:gd name="T72" fmla="*/ 225 w 624"/>
                <a:gd name="T73" fmla="*/ 36 h 71"/>
                <a:gd name="T74" fmla="*/ 217 w 624"/>
                <a:gd name="T75" fmla="*/ 12 h 71"/>
                <a:gd name="T76" fmla="*/ 201 w 624"/>
                <a:gd name="T77" fmla="*/ 2 h 71"/>
                <a:gd name="T78" fmla="*/ 176 w 624"/>
                <a:gd name="T79" fmla="*/ 6 h 71"/>
                <a:gd name="T80" fmla="*/ 162 w 624"/>
                <a:gd name="T81" fmla="*/ 28 h 71"/>
                <a:gd name="T82" fmla="*/ 119 w 624"/>
                <a:gd name="T83" fmla="*/ 40 h 71"/>
                <a:gd name="T84" fmla="*/ 119 w 624"/>
                <a:gd name="T85" fmla="*/ 10 h 71"/>
                <a:gd name="T86" fmla="*/ 109 w 624"/>
                <a:gd name="T87" fmla="*/ 71 h 71"/>
                <a:gd name="T88" fmla="*/ 43 w 624"/>
                <a:gd name="T89" fmla="*/ 16 h 71"/>
                <a:gd name="T90" fmla="*/ 86 w 624"/>
                <a:gd name="T91" fmla="*/ 2 h 71"/>
                <a:gd name="T92" fmla="*/ 68 w 624"/>
                <a:gd name="T93" fmla="*/ 40 h 71"/>
                <a:gd name="T94" fmla="*/ 0 w 624"/>
                <a:gd name="T95" fmla="*/ 71 h 71"/>
                <a:gd name="T96" fmla="*/ 0 w 624"/>
                <a:gd name="T97" fmla="*/ 71 h 71"/>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624" h="71">
                  <a:moveTo>
                    <a:pt x="572" y="71"/>
                  </a:moveTo>
                  <a:lnTo>
                    <a:pt x="581" y="71"/>
                  </a:lnTo>
                  <a:lnTo>
                    <a:pt x="581" y="34"/>
                  </a:lnTo>
                  <a:lnTo>
                    <a:pt x="611" y="71"/>
                  </a:lnTo>
                  <a:lnTo>
                    <a:pt x="624" y="71"/>
                  </a:lnTo>
                  <a:lnTo>
                    <a:pt x="593" y="34"/>
                  </a:lnTo>
                  <a:lnTo>
                    <a:pt x="622" y="2"/>
                  </a:lnTo>
                  <a:lnTo>
                    <a:pt x="611" y="2"/>
                  </a:lnTo>
                  <a:lnTo>
                    <a:pt x="581" y="34"/>
                  </a:lnTo>
                  <a:lnTo>
                    <a:pt x="581" y="2"/>
                  </a:lnTo>
                  <a:lnTo>
                    <a:pt x="572" y="2"/>
                  </a:lnTo>
                  <a:lnTo>
                    <a:pt x="572" y="71"/>
                  </a:lnTo>
                  <a:close/>
                  <a:moveTo>
                    <a:pt x="536" y="71"/>
                  </a:moveTo>
                  <a:lnTo>
                    <a:pt x="548" y="71"/>
                  </a:lnTo>
                  <a:lnTo>
                    <a:pt x="548" y="2"/>
                  </a:lnTo>
                  <a:lnTo>
                    <a:pt x="536" y="2"/>
                  </a:lnTo>
                  <a:lnTo>
                    <a:pt x="536" y="71"/>
                  </a:lnTo>
                  <a:close/>
                  <a:moveTo>
                    <a:pt x="468" y="10"/>
                  </a:moveTo>
                  <a:lnTo>
                    <a:pt x="487" y="10"/>
                  </a:lnTo>
                  <a:lnTo>
                    <a:pt x="487" y="71"/>
                  </a:lnTo>
                  <a:lnTo>
                    <a:pt x="497" y="71"/>
                  </a:lnTo>
                  <a:lnTo>
                    <a:pt x="497" y="10"/>
                  </a:lnTo>
                  <a:lnTo>
                    <a:pt x="519" y="10"/>
                  </a:lnTo>
                  <a:lnTo>
                    <a:pt x="521" y="2"/>
                  </a:lnTo>
                  <a:lnTo>
                    <a:pt x="468" y="2"/>
                  </a:lnTo>
                  <a:lnTo>
                    <a:pt x="468" y="10"/>
                  </a:lnTo>
                  <a:close/>
                  <a:moveTo>
                    <a:pt x="429" y="12"/>
                  </a:moveTo>
                  <a:lnTo>
                    <a:pt x="438" y="43"/>
                  </a:lnTo>
                  <a:lnTo>
                    <a:pt x="417" y="43"/>
                  </a:lnTo>
                  <a:lnTo>
                    <a:pt x="429" y="12"/>
                  </a:lnTo>
                  <a:close/>
                  <a:moveTo>
                    <a:pt x="423" y="2"/>
                  </a:moveTo>
                  <a:lnTo>
                    <a:pt x="397" y="71"/>
                  </a:lnTo>
                  <a:lnTo>
                    <a:pt x="407" y="71"/>
                  </a:lnTo>
                  <a:lnTo>
                    <a:pt x="415" y="51"/>
                  </a:lnTo>
                  <a:lnTo>
                    <a:pt x="442" y="51"/>
                  </a:lnTo>
                  <a:lnTo>
                    <a:pt x="448" y="71"/>
                  </a:lnTo>
                  <a:lnTo>
                    <a:pt x="460" y="71"/>
                  </a:lnTo>
                  <a:lnTo>
                    <a:pt x="434" y="2"/>
                  </a:lnTo>
                  <a:lnTo>
                    <a:pt x="423" y="2"/>
                  </a:lnTo>
                  <a:close/>
                  <a:moveTo>
                    <a:pt x="311" y="71"/>
                  </a:moveTo>
                  <a:lnTo>
                    <a:pt x="321" y="71"/>
                  </a:lnTo>
                  <a:lnTo>
                    <a:pt x="325" y="26"/>
                  </a:lnTo>
                  <a:lnTo>
                    <a:pt x="327" y="12"/>
                  </a:lnTo>
                  <a:lnTo>
                    <a:pt x="327" y="16"/>
                  </a:lnTo>
                  <a:lnTo>
                    <a:pt x="331" y="26"/>
                  </a:lnTo>
                  <a:lnTo>
                    <a:pt x="344" y="71"/>
                  </a:lnTo>
                  <a:lnTo>
                    <a:pt x="354" y="71"/>
                  </a:lnTo>
                  <a:lnTo>
                    <a:pt x="368" y="26"/>
                  </a:lnTo>
                  <a:lnTo>
                    <a:pt x="372" y="12"/>
                  </a:lnTo>
                  <a:lnTo>
                    <a:pt x="372" y="26"/>
                  </a:lnTo>
                  <a:lnTo>
                    <a:pt x="376" y="71"/>
                  </a:lnTo>
                  <a:lnTo>
                    <a:pt x="387" y="71"/>
                  </a:lnTo>
                  <a:lnTo>
                    <a:pt x="380" y="2"/>
                  </a:lnTo>
                  <a:lnTo>
                    <a:pt x="366" y="2"/>
                  </a:lnTo>
                  <a:lnTo>
                    <a:pt x="352" y="42"/>
                  </a:lnTo>
                  <a:lnTo>
                    <a:pt x="348" y="55"/>
                  </a:lnTo>
                  <a:lnTo>
                    <a:pt x="344" y="42"/>
                  </a:lnTo>
                  <a:lnTo>
                    <a:pt x="333" y="2"/>
                  </a:lnTo>
                  <a:lnTo>
                    <a:pt x="319" y="2"/>
                  </a:lnTo>
                  <a:lnTo>
                    <a:pt x="311" y="71"/>
                  </a:lnTo>
                  <a:close/>
                  <a:moveTo>
                    <a:pt x="264" y="10"/>
                  </a:moveTo>
                  <a:lnTo>
                    <a:pt x="274" y="12"/>
                  </a:lnTo>
                  <a:lnTo>
                    <a:pt x="278" y="16"/>
                  </a:lnTo>
                  <a:lnTo>
                    <a:pt x="280" y="18"/>
                  </a:lnTo>
                  <a:lnTo>
                    <a:pt x="280" y="22"/>
                  </a:lnTo>
                  <a:lnTo>
                    <a:pt x="280" y="26"/>
                  </a:lnTo>
                  <a:lnTo>
                    <a:pt x="278" y="28"/>
                  </a:lnTo>
                  <a:lnTo>
                    <a:pt x="276" y="30"/>
                  </a:lnTo>
                  <a:lnTo>
                    <a:pt x="272" y="32"/>
                  </a:lnTo>
                  <a:lnTo>
                    <a:pt x="262" y="34"/>
                  </a:lnTo>
                  <a:lnTo>
                    <a:pt x="254" y="34"/>
                  </a:lnTo>
                  <a:lnTo>
                    <a:pt x="254" y="10"/>
                  </a:lnTo>
                  <a:lnTo>
                    <a:pt x="264" y="10"/>
                  </a:lnTo>
                  <a:close/>
                  <a:moveTo>
                    <a:pt x="244" y="71"/>
                  </a:moveTo>
                  <a:lnTo>
                    <a:pt x="254" y="71"/>
                  </a:lnTo>
                  <a:lnTo>
                    <a:pt x="254" y="40"/>
                  </a:lnTo>
                  <a:lnTo>
                    <a:pt x="260" y="42"/>
                  </a:lnTo>
                  <a:lnTo>
                    <a:pt x="262" y="43"/>
                  </a:lnTo>
                  <a:lnTo>
                    <a:pt x="270" y="51"/>
                  </a:lnTo>
                  <a:lnTo>
                    <a:pt x="276" y="59"/>
                  </a:lnTo>
                  <a:lnTo>
                    <a:pt x="282" y="71"/>
                  </a:lnTo>
                  <a:lnTo>
                    <a:pt x="295" y="71"/>
                  </a:lnTo>
                  <a:lnTo>
                    <a:pt x="284" y="55"/>
                  </a:lnTo>
                  <a:lnTo>
                    <a:pt x="274" y="43"/>
                  </a:lnTo>
                  <a:lnTo>
                    <a:pt x="270" y="40"/>
                  </a:lnTo>
                  <a:lnTo>
                    <a:pt x="276" y="40"/>
                  </a:lnTo>
                  <a:lnTo>
                    <a:pt x="280" y="40"/>
                  </a:lnTo>
                  <a:lnTo>
                    <a:pt x="282" y="38"/>
                  </a:lnTo>
                  <a:lnTo>
                    <a:pt x="286" y="36"/>
                  </a:lnTo>
                  <a:lnTo>
                    <a:pt x="287" y="32"/>
                  </a:lnTo>
                  <a:lnTo>
                    <a:pt x="289" y="30"/>
                  </a:lnTo>
                  <a:lnTo>
                    <a:pt x="291" y="26"/>
                  </a:lnTo>
                  <a:lnTo>
                    <a:pt x="291" y="22"/>
                  </a:lnTo>
                  <a:lnTo>
                    <a:pt x="289" y="16"/>
                  </a:lnTo>
                  <a:lnTo>
                    <a:pt x="289" y="12"/>
                  </a:lnTo>
                  <a:lnTo>
                    <a:pt x="286" y="8"/>
                  </a:lnTo>
                  <a:lnTo>
                    <a:pt x="284" y="6"/>
                  </a:lnTo>
                  <a:lnTo>
                    <a:pt x="280" y="4"/>
                  </a:lnTo>
                  <a:lnTo>
                    <a:pt x="276" y="2"/>
                  </a:lnTo>
                  <a:lnTo>
                    <a:pt x="262" y="2"/>
                  </a:lnTo>
                  <a:lnTo>
                    <a:pt x="244" y="2"/>
                  </a:lnTo>
                  <a:lnTo>
                    <a:pt x="244" y="71"/>
                  </a:lnTo>
                  <a:close/>
                  <a:moveTo>
                    <a:pt x="209" y="18"/>
                  </a:moveTo>
                  <a:lnTo>
                    <a:pt x="213" y="26"/>
                  </a:lnTo>
                  <a:lnTo>
                    <a:pt x="213" y="38"/>
                  </a:lnTo>
                  <a:lnTo>
                    <a:pt x="213" y="47"/>
                  </a:lnTo>
                  <a:lnTo>
                    <a:pt x="211" y="53"/>
                  </a:lnTo>
                  <a:lnTo>
                    <a:pt x="209" y="57"/>
                  </a:lnTo>
                  <a:lnTo>
                    <a:pt x="205" y="61"/>
                  </a:lnTo>
                  <a:lnTo>
                    <a:pt x="199" y="63"/>
                  </a:lnTo>
                  <a:lnTo>
                    <a:pt x="193" y="63"/>
                  </a:lnTo>
                  <a:lnTo>
                    <a:pt x="190" y="63"/>
                  </a:lnTo>
                  <a:lnTo>
                    <a:pt x="184" y="61"/>
                  </a:lnTo>
                  <a:lnTo>
                    <a:pt x="182" y="59"/>
                  </a:lnTo>
                  <a:lnTo>
                    <a:pt x="178" y="57"/>
                  </a:lnTo>
                  <a:lnTo>
                    <a:pt x="176" y="53"/>
                  </a:lnTo>
                  <a:lnTo>
                    <a:pt x="176" y="47"/>
                  </a:lnTo>
                  <a:lnTo>
                    <a:pt x="174" y="42"/>
                  </a:lnTo>
                  <a:lnTo>
                    <a:pt x="174" y="34"/>
                  </a:lnTo>
                  <a:lnTo>
                    <a:pt x="174" y="24"/>
                  </a:lnTo>
                  <a:lnTo>
                    <a:pt x="176" y="20"/>
                  </a:lnTo>
                  <a:lnTo>
                    <a:pt x="178" y="16"/>
                  </a:lnTo>
                  <a:lnTo>
                    <a:pt x="180" y="14"/>
                  </a:lnTo>
                  <a:lnTo>
                    <a:pt x="184" y="12"/>
                  </a:lnTo>
                  <a:lnTo>
                    <a:pt x="188" y="10"/>
                  </a:lnTo>
                  <a:lnTo>
                    <a:pt x="193" y="10"/>
                  </a:lnTo>
                  <a:lnTo>
                    <a:pt x="197" y="10"/>
                  </a:lnTo>
                  <a:lnTo>
                    <a:pt x="203" y="12"/>
                  </a:lnTo>
                  <a:lnTo>
                    <a:pt x="205" y="12"/>
                  </a:lnTo>
                  <a:lnTo>
                    <a:pt x="207" y="14"/>
                  </a:lnTo>
                  <a:lnTo>
                    <a:pt x="209" y="18"/>
                  </a:lnTo>
                  <a:close/>
                  <a:moveTo>
                    <a:pt x="162" y="36"/>
                  </a:moveTo>
                  <a:lnTo>
                    <a:pt x="162" y="43"/>
                  </a:lnTo>
                  <a:lnTo>
                    <a:pt x="164" y="51"/>
                  </a:lnTo>
                  <a:lnTo>
                    <a:pt x="168" y="57"/>
                  </a:lnTo>
                  <a:lnTo>
                    <a:pt x="172" y="63"/>
                  </a:lnTo>
                  <a:lnTo>
                    <a:pt x="176" y="67"/>
                  </a:lnTo>
                  <a:lnTo>
                    <a:pt x="182" y="69"/>
                  </a:lnTo>
                  <a:lnTo>
                    <a:pt x="188" y="71"/>
                  </a:lnTo>
                  <a:lnTo>
                    <a:pt x="193" y="71"/>
                  </a:lnTo>
                  <a:lnTo>
                    <a:pt x="201" y="71"/>
                  </a:lnTo>
                  <a:lnTo>
                    <a:pt x="207" y="69"/>
                  </a:lnTo>
                  <a:lnTo>
                    <a:pt x="213" y="65"/>
                  </a:lnTo>
                  <a:lnTo>
                    <a:pt x="219" y="61"/>
                  </a:lnTo>
                  <a:lnTo>
                    <a:pt x="221" y="57"/>
                  </a:lnTo>
                  <a:lnTo>
                    <a:pt x="223" y="51"/>
                  </a:lnTo>
                  <a:lnTo>
                    <a:pt x="225" y="43"/>
                  </a:lnTo>
                  <a:lnTo>
                    <a:pt x="225" y="36"/>
                  </a:lnTo>
                  <a:lnTo>
                    <a:pt x="225" y="30"/>
                  </a:lnTo>
                  <a:lnTo>
                    <a:pt x="223" y="22"/>
                  </a:lnTo>
                  <a:lnTo>
                    <a:pt x="221" y="16"/>
                  </a:lnTo>
                  <a:lnTo>
                    <a:pt x="217" y="12"/>
                  </a:lnTo>
                  <a:lnTo>
                    <a:pt x="215" y="10"/>
                  </a:lnTo>
                  <a:lnTo>
                    <a:pt x="213" y="8"/>
                  </a:lnTo>
                  <a:lnTo>
                    <a:pt x="207" y="4"/>
                  </a:lnTo>
                  <a:lnTo>
                    <a:pt x="201" y="2"/>
                  </a:lnTo>
                  <a:lnTo>
                    <a:pt x="193" y="0"/>
                  </a:lnTo>
                  <a:lnTo>
                    <a:pt x="186" y="2"/>
                  </a:lnTo>
                  <a:lnTo>
                    <a:pt x="180" y="4"/>
                  </a:lnTo>
                  <a:lnTo>
                    <a:pt x="176" y="6"/>
                  </a:lnTo>
                  <a:lnTo>
                    <a:pt x="170" y="10"/>
                  </a:lnTo>
                  <a:lnTo>
                    <a:pt x="166" y="16"/>
                  </a:lnTo>
                  <a:lnTo>
                    <a:pt x="164" y="22"/>
                  </a:lnTo>
                  <a:lnTo>
                    <a:pt x="162" y="28"/>
                  </a:lnTo>
                  <a:lnTo>
                    <a:pt x="162" y="36"/>
                  </a:lnTo>
                  <a:close/>
                  <a:moveTo>
                    <a:pt x="109" y="71"/>
                  </a:moveTo>
                  <a:lnTo>
                    <a:pt x="119" y="71"/>
                  </a:lnTo>
                  <a:lnTo>
                    <a:pt x="119" y="40"/>
                  </a:lnTo>
                  <a:lnTo>
                    <a:pt x="143" y="40"/>
                  </a:lnTo>
                  <a:lnTo>
                    <a:pt x="143" y="30"/>
                  </a:lnTo>
                  <a:lnTo>
                    <a:pt x="119" y="30"/>
                  </a:lnTo>
                  <a:lnTo>
                    <a:pt x="119" y="10"/>
                  </a:lnTo>
                  <a:lnTo>
                    <a:pt x="148" y="10"/>
                  </a:lnTo>
                  <a:lnTo>
                    <a:pt x="150" y="2"/>
                  </a:lnTo>
                  <a:lnTo>
                    <a:pt x="109" y="2"/>
                  </a:lnTo>
                  <a:lnTo>
                    <a:pt x="109" y="71"/>
                  </a:lnTo>
                  <a:close/>
                  <a:moveTo>
                    <a:pt x="33" y="71"/>
                  </a:moveTo>
                  <a:lnTo>
                    <a:pt x="45" y="71"/>
                  </a:lnTo>
                  <a:lnTo>
                    <a:pt x="43" y="36"/>
                  </a:lnTo>
                  <a:lnTo>
                    <a:pt x="43" y="16"/>
                  </a:lnTo>
                  <a:lnTo>
                    <a:pt x="52" y="34"/>
                  </a:lnTo>
                  <a:lnTo>
                    <a:pt x="74" y="71"/>
                  </a:lnTo>
                  <a:lnTo>
                    <a:pt x="86" y="71"/>
                  </a:lnTo>
                  <a:lnTo>
                    <a:pt x="86" y="2"/>
                  </a:lnTo>
                  <a:lnTo>
                    <a:pt x="74" y="2"/>
                  </a:lnTo>
                  <a:lnTo>
                    <a:pt x="76" y="36"/>
                  </a:lnTo>
                  <a:lnTo>
                    <a:pt x="76" y="55"/>
                  </a:lnTo>
                  <a:lnTo>
                    <a:pt x="68" y="40"/>
                  </a:lnTo>
                  <a:lnTo>
                    <a:pt x="45" y="2"/>
                  </a:lnTo>
                  <a:lnTo>
                    <a:pt x="33" y="2"/>
                  </a:lnTo>
                  <a:lnTo>
                    <a:pt x="33" y="71"/>
                  </a:lnTo>
                  <a:close/>
                  <a:moveTo>
                    <a:pt x="0" y="71"/>
                  </a:moveTo>
                  <a:lnTo>
                    <a:pt x="9" y="71"/>
                  </a:lnTo>
                  <a:lnTo>
                    <a:pt x="9" y="2"/>
                  </a:lnTo>
                  <a:lnTo>
                    <a:pt x="0" y="2"/>
                  </a:lnTo>
                  <a:lnTo>
                    <a:pt x="0" y="7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grpSp>
          <p:nvGrpSpPr>
            <p:cNvPr id="16" name="Group 43">
              <a:extLst>
                <a:ext uri="{FF2B5EF4-FFF2-40B4-BE49-F238E27FC236}">
                  <a16:creationId xmlns:a16="http://schemas.microsoft.com/office/drawing/2014/main" id="{D93E57FF-6DD2-4CB5-94B7-E1C8A9CA25FB}"/>
                </a:ext>
              </a:extLst>
            </p:cNvPr>
            <p:cNvGrpSpPr>
              <a:grpSpLocks noChangeAspect="1"/>
            </p:cNvGrpSpPr>
            <p:nvPr/>
          </p:nvGrpSpPr>
          <p:grpSpPr bwMode="auto">
            <a:xfrm>
              <a:off x="264" y="4096"/>
              <a:ext cx="1048" cy="129"/>
              <a:chOff x="340" y="1343"/>
              <a:chExt cx="1048" cy="129"/>
            </a:xfrm>
          </p:grpSpPr>
          <p:sp>
            <p:nvSpPr>
              <p:cNvPr id="17" name="AutoShape 44">
                <a:extLst>
                  <a:ext uri="{FF2B5EF4-FFF2-40B4-BE49-F238E27FC236}">
                    <a16:creationId xmlns:a16="http://schemas.microsoft.com/office/drawing/2014/main" id="{70430254-8D20-4D3E-9759-090C7158321F}"/>
                  </a:ext>
                </a:extLst>
              </p:cNvPr>
              <p:cNvSpPr>
                <a:spLocks noChangeAspect="1" noChangeArrowheads="1" noTextEdit="1"/>
              </p:cNvSpPr>
              <p:nvPr userDrawn="1"/>
            </p:nvSpPr>
            <p:spPr bwMode="auto">
              <a:xfrm>
                <a:off x="340" y="1344"/>
                <a:ext cx="1041" cy="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z="1800"/>
              </a:p>
            </p:txBody>
          </p:sp>
          <p:sp>
            <p:nvSpPr>
              <p:cNvPr id="18" name="Freeform 45">
                <a:extLst>
                  <a:ext uri="{FF2B5EF4-FFF2-40B4-BE49-F238E27FC236}">
                    <a16:creationId xmlns:a16="http://schemas.microsoft.com/office/drawing/2014/main" id="{19ABBAC9-FD8A-4094-AF42-BE71CED9D008}"/>
                  </a:ext>
                </a:extLst>
              </p:cNvPr>
              <p:cNvSpPr>
                <a:spLocks noEditPoints="1"/>
              </p:cNvSpPr>
              <p:nvPr userDrawn="1"/>
            </p:nvSpPr>
            <p:spPr bwMode="auto">
              <a:xfrm>
                <a:off x="340" y="1343"/>
                <a:ext cx="1048" cy="129"/>
              </a:xfrm>
              <a:custGeom>
                <a:avLst/>
                <a:gdLst>
                  <a:gd name="T0" fmla="*/ 0 w 1048"/>
                  <a:gd name="T1" fmla="*/ 54 h 129"/>
                  <a:gd name="T2" fmla="*/ 46 w 1048"/>
                  <a:gd name="T3" fmla="*/ 102 h 129"/>
                  <a:gd name="T4" fmla="*/ 23 w 1048"/>
                  <a:gd name="T5" fmla="*/ 86 h 129"/>
                  <a:gd name="T6" fmla="*/ 23 w 1048"/>
                  <a:gd name="T7" fmla="*/ 21 h 129"/>
                  <a:gd name="T8" fmla="*/ 46 w 1048"/>
                  <a:gd name="T9" fmla="*/ 6 h 129"/>
                  <a:gd name="T10" fmla="*/ 113 w 1048"/>
                  <a:gd name="T11" fmla="*/ 59 h 129"/>
                  <a:gd name="T12" fmla="*/ 73 w 1048"/>
                  <a:gd name="T13" fmla="*/ 87 h 129"/>
                  <a:gd name="T14" fmla="*/ 115 w 1048"/>
                  <a:gd name="T15" fmla="*/ 97 h 129"/>
                  <a:gd name="T16" fmla="*/ 123 w 1048"/>
                  <a:gd name="T17" fmla="*/ 44 h 129"/>
                  <a:gd name="T18" fmla="*/ 110 w 1048"/>
                  <a:gd name="T19" fmla="*/ 88 h 129"/>
                  <a:gd name="T20" fmla="*/ 85 w 1048"/>
                  <a:gd name="T21" fmla="*/ 79 h 129"/>
                  <a:gd name="T22" fmla="*/ 157 w 1048"/>
                  <a:gd name="T23" fmla="*/ 50 h 129"/>
                  <a:gd name="T24" fmla="*/ 195 w 1048"/>
                  <a:gd name="T25" fmla="*/ 50 h 129"/>
                  <a:gd name="T26" fmla="*/ 232 w 1048"/>
                  <a:gd name="T27" fmla="*/ 101 h 129"/>
                  <a:gd name="T28" fmla="*/ 192 w 1048"/>
                  <a:gd name="T29" fmla="*/ 39 h 129"/>
                  <a:gd name="T30" fmla="*/ 145 w 1048"/>
                  <a:gd name="T31" fmla="*/ 37 h 129"/>
                  <a:gd name="T32" fmla="*/ 295 w 1048"/>
                  <a:gd name="T33" fmla="*/ 99 h 129"/>
                  <a:gd name="T34" fmla="*/ 302 w 1048"/>
                  <a:gd name="T35" fmla="*/ 40 h 129"/>
                  <a:gd name="T36" fmla="*/ 252 w 1048"/>
                  <a:gd name="T37" fmla="*/ 33 h 129"/>
                  <a:gd name="T38" fmla="*/ 293 w 1048"/>
                  <a:gd name="T39" fmla="*/ 45 h 129"/>
                  <a:gd name="T40" fmla="*/ 281 w 1048"/>
                  <a:gd name="T41" fmla="*/ 94 h 129"/>
                  <a:gd name="T42" fmla="*/ 350 w 1048"/>
                  <a:gd name="T43" fmla="*/ 103 h 129"/>
                  <a:gd name="T44" fmla="*/ 382 w 1048"/>
                  <a:gd name="T45" fmla="*/ 92 h 129"/>
                  <a:gd name="T46" fmla="*/ 342 w 1048"/>
                  <a:gd name="T47" fmla="*/ 90 h 129"/>
                  <a:gd name="T48" fmla="*/ 399 w 1048"/>
                  <a:gd name="T49" fmla="*/ 46 h 129"/>
                  <a:gd name="T50" fmla="*/ 435 w 1048"/>
                  <a:gd name="T51" fmla="*/ 78 h 129"/>
                  <a:gd name="T52" fmla="*/ 400 w 1048"/>
                  <a:gd name="T53" fmla="*/ 88 h 129"/>
                  <a:gd name="T54" fmla="*/ 446 w 1048"/>
                  <a:gd name="T55" fmla="*/ 80 h 129"/>
                  <a:gd name="T56" fmla="*/ 410 w 1048"/>
                  <a:gd name="T57" fmla="*/ 47 h 129"/>
                  <a:gd name="T58" fmla="*/ 433 w 1048"/>
                  <a:gd name="T59" fmla="*/ 31 h 129"/>
                  <a:gd name="T60" fmla="*/ 510 w 1048"/>
                  <a:gd name="T61" fmla="*/ 7 h 129"/>
                  <a:gd name="T62" fmla="*/ 644 w 1048"/>
                  <a:gd name="T63" fmla="*/ 68 h 129"/>
                  <a:gd name="T64" fmla="*/ 612 w 1048"/>
                  <a:gd name="T65" fmla="*/ 31 h 129"/>
                  <a:gd name="T66" fmla="*/ 591 w 1048"/>
                  <a:gd name="T67" fmla="*/ 81 h 129"/>
                  <a:gd name="T68" fmla="*/ 638 w 1048"/>
                  <a:gd name="T69" fmla="*/ 97 h 129"/>
                  <a:gd name="T70" fmla="*/ 632 w 1048"/>
                  <a:gd name="T71" fmla="*/ 51 h 129"/>
                  <a:gd name="T72" fmla="*/ 674 w 1048"/>
                  <a:gd name="T73" fmla="*/ 31 h 129"/>
                  <a:gd name="T74" fmla="*/ 676 w 1048"/>
                  <a:gd name="T75" fmla="*/ 10 h 129"/>
                  <a:gd name="T76" fmla="*/ 698 w 1048"/>
                  <a:gd name="T77" fmla="*/ 97 h 129"/>
                  <a:gd name="T78" fmla="*/ 708 w 1048"/>
                  <a:gd name="T79" fmla="*/ 22 h 129"/>
                  <a:gd name="T80" fmla="*/ 731 w 1048"/>
                  <a:gd name="T81" fmla="*/ 84 h 129"/>
                  <a:gd name="T82" fmla="*/ 771 w 1048"/>
                  <a:gd name="T83" fmla="*/ 100 h 129"/>
                  <a:gd name="T84" fmla="*/ 772 w 1048"/>
                  <a:gd name="T85" fmla="*/ 33 h 129"/>
                  <a:gd name="T86" fmla="*/ 741 w 1048"/>
                  <a:gd name="T87" fmla="*/ 9 h 129"/>
                  <a:gd name="T88" fmla="*/ 774 w 1048"/>
                  <a:gd name="T89" fmla="*/ 54 h 129"/>
                  <a:gd name="T90" fmla="*/ 744 w 1048"/>
                  <a:gd name="T91" fmla="*/ 88 h 129"/>
                  <a:gd name="T92" fmla="*/ 824 w 1048"/>
                  <a:gd name="T93" fmla="*/ 45 h 129"/>
                  <a:gd name="T94" fmla="*/ 817 w 1048"/>
                  <a:gd name="T95" fmla="*/ 35 h 129"/>
                  <a:gd name="T96" fmla="*/ 863 w 1048"/>
                  <a:gd name="T97" fmla="*/ 100 h 129"/>
                  <a:gd name="T98" fmla="*/ 905 w 1048"/>
                  <a:gd name="T99" fmla="*/ 73 h 129"/>
                  <a:gd name="T100" fmla="*/ 863 w 1048"/>
                  <a:gd name="T101" fmla="*/ 33 h 129"/>
                  <a:gd name="T102" fmla="*/ 892 w 1048"/>
                  <a:gd name="T103" fmla="*/ 77 h 129"/>
                  <a:gd name="T104" fmla="*/ 861 w 1048"/>
                  <a:gd name="T105" fmla="*/ 85 h 129"/>
                  <a:gd name="T106" fmla="*/ 871 w 1048"/>
                  <a:gd name="T107" fmla="*/ 40 h 129"/>
                  <a:gd name="T108" fmla="*/ 950 w 1048"/>
                  <a:gd name="T109" fmla="*/ 41 h 129"/>
                  <a:gd name="T110" fmla="*/ 969 w 1048"/>
                  <a:gd name="T111" fmla="*/ 35 h 129"/>
                  <a:gd name="T112" fmla="*/ 925 w 1048"/>
                  <a:gd name="T113" fmla="*/ 50 h 129"/>
                  <a:gd name="T114" fmla="*/ 1038 w 1048"/>
                  <a:gd name="T115" fmla="*/ 55 h 129"/>
                  <a:gd name="T116" fmla="*/ 1014 w 1048"/>
                  <a:gd name="T117" fmla="*/ 37 h 129"/>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048" h="129">
                    <a:moveTo>
                      <a:pt x="40" y="6"/>
                    </a:moveTo>
                    <a:lnTo>
                      <a:pt x="35" y="6"/>
                    </a:lnTo>
                    <a:lnTo>
                      <a:pt x="31" y="6"/>
                    </a:lnTo>
                    <a:lnTo>
                      <a:pt x="27" y="8"/>
                    </a:lnTo>
                    <a:lnTo>
                      <a:pt x="24" y="9"/>
                    </a:lnTo>
                    <a:lnTo>
                      <a:pt x="17" y="14"/>
                    </a:lnTo>
                    <a:lnTo>
                      <a:pt x="11" y="19"/>
                    </a:lnTo>
                    <a:lnTo>
                      <a:pt x="7" y="26"/>
                    </a:lnTo>
                    <a:lnTo>
                      <a:pt x="5" y="30"/>
                    </a:lnTo>
                    <a:lnTo>
                      <a:pt x="3" y="35"/>
                    </a:lnTo>
                    <a:lnTo>
                      <a:pt x="2" y="39"/>
                    </a:lnTo>
                    <a:lnTo>
                      <a:pt x="1" y="44"/>
                    </a:lnTo>
                    <a:lnTo>
                      <a:pt x="0" y="49"/>
                    </a:lnTo>
                    <a:lnTo>
                      <a:pt x="0" y="54"/>
                    </a:lnTo>
                    <a:lnTo>
                      <a:pt x="0" y="59"/>
                    </a:lnTo>
                    <a:lnTo>
                      <a:pt x="1" y="64"/>
                    </a:lnTo>
                    <a:lnTo>
                      <a:pt x="3" y="74"/>
                    </a:lnTo>
                    <a:lnTo>
                      <a:pt x="6" y="82"/>
                    </a:lnTo>
                    <a:lnTo>
                      <a:pt x="8" y="85"/>
                    </a:lnTo>
                    <a:lnTo>
                      <a:pt x="11" y="89"/>
                    </a:lnTo>
                    <a:lnTo>
                      <a:pt x="16" y="94"/>
                    </a:lnTo>
                    <a:lnTo>
                      <a:pt x="20" y="97"/>
                    </a:lnTo>
                    <a:lnTo>
                      <a:pt x="23" y="99"/>
                    </a:lnTo>
                    <a:lnTo>
                      <a:pt x="27" y="100"/>
                    </a:lnTo>
                    <a:lnTo>
                      <a:pt x="30" y="101"/>
                    </a:lnTo>
                    <a:lnTo>
                      <a:pt x="35" y="102"/>
                    </a:lnTo>
                    <a:lnTo>
                      <a:pt x="39" y="102"/>
                    </a:lnTo>
                    <a:lnTo>
                      <a:pt x="46" y="102"/>
                    </a:lnTo>
                    <a:lnTo>
                      <a:pt x="52" y="100"/>
                    </a:lnTo>
                    <a:lnTo>
                      <a:pt x="59" y="98"/>
                    </a:lnTo>
                    <a:lnTo>
                      <a:pt x="65" y="95"/>
                    </a:lnTo>
                    <a:lnTo>
                      <a:pt x="59" y="87"/>
                    </a:lnTo>
                    <a:lnTo>
                      <a:pt x="54" y="89"/>
                    </a:lnTo>
                    <a:lnTo>
                      <a:pt x="52" y="90"/>
                    </a:lnTo>
                    <a:lnTo>
                      <a:pt x="50" y="91"/>
                    </a:lnTo>
                    <a:lnTo>
                      <a:pt x="45" y="92"/>
                    </a:lnTo>
                    <a:lnTo>
                      <a:pt x="41" y="93"/>
                    </a:lnTo>
                    <a:lnTo>
                      <a:pt x="37" y="92"/>
                    </a:lnTo>
                    <a:lnTo>
                      <a:pt x="33" y="92"/>
                    </a:lnTo>
                    <a:lnTo>
                      <a:pt x="29" y="90"/>
                    </a:lnTo>
                    <a:lnTo>
                      <a:pt x="26" y="89"/>
                    </a:lnTo>
                    <a:lnTo>
                      <a:pt x="23" y="86"/>
                    </a:lnTo>
                    <a:lnTo>
                      <a:pt x="20" y="83"/>
                    </a:lnTo>
                    <a:lnTo>
                      <a:pt x="17" y="80"/>
                    </a:lnTo>
                    <a:lnTo>
                      <a:pt x="15" y="75"/>
                    </a:lnTo>
                    <a:lnTo>
                      <a:pt x="14" y="71"/>
                    </a:lnTo>
                    <a:lnTo>
                      <a:pt x="13" y="67"/>
                    </a:lnTo>
                    <a:lnTo>
                      <a:pt x="12" y="62"/>
                    </a:lnTo>
                    <a:lnTo>
                      <a:pt x="12" y="56"/>
                    </a:lnTo>
                    <a:lnTo>
                      <a:pt x="13" y="48"/>
                    </a:lnTo>
                    <a:lnTo>
                      <a:pt x="13" y="41"/>
                    </a:lnTo>
                    <a:lnTo>
                      <a:pt x="15" y="36"/>
                    </a:lnTo>
                    <a:lnTo>
                      <a:pt x="16" y="31"/>
                    </a:lnTo>
                    <a:lnTo>
                      <a:pt x="18" y="27"/>
                    </a:lnTo>
                    <a:lnTo>
                      <a:pt x="20" y="24"/>
                    </a:lnTo>
                    <a:lnTo>
                      <a:pt x="23" y="21"/>
                    </a:lnTo>
                    <a:lnTo>
                      <a:pt x="25" y="19"/>
                    </a:lnTo>
                    <a:lnTo>
                      <a:pt x="29" y="17"/>
                    </a:lnTo>
                    <a:lnTo>
                      <a:pt x="32" y="16"/>
                    </a:lnTo>
                    <a:lnTo>
                      <a:pt x="35" y="15"/>
                    </a:lnTo>
                    <a:lnTo>
                      <a:pt x="39" y="15"/>
                    </a:lnTo>
                    <a:lnTo>
                      <a:pt x="44" y="15"/>
                    </a:lnTo>
                    <a:lnTo>
                      <a:pt x="49" y="16"/>
                    </a:lnTo>
                    <a:lnTo>
                      <a:pt x="53" y="18"/>
                    </a:lnTo>
                    <a:lnTo>
                      <a:pt x="57" y="20"/>
                    </a:lnTo>
                    <a:lnTo>
                      <a:pt x="63" y="13"/>
                    </a:lnTo>
                    <a:lnTo>
                      <a:pt x="58" y="10"/>
                    </a:lnTo>
                    <a:lnTo>
                      <a:pt x="52" y="8"/>
                    </a:lnTo>
                    <a:lnTo>
                      <a:pt x="49" y="7"/>
                    </a:lnTo>
                    <a:lnTo>
                      <a:pt x="46" y="6"/>
                    </a:lnTo>
                    <a:lnTo>
                      <a:pt x="40" y="6"/>
                    </a:lnTo>
                    <a:close/>
                    <a:moveTo>
                      <a:pt x="80" y="48"/>
                    </a:moveTo>
                    <a:lnTo>
                      <a:pt x="84" y="45"/>
                    </a:lnTo>
                    <a:lnTo>
                      <a:pt x="89" y="43"/>
                    </a:lnTo>
                    <a:lnTo>
                      <a:pt x="96" y="40"/>
                    </a:lnTo>
                    <a:lnTo>
                      <a:pt x="102" y="39"/>
                    </a:lnTo>
                    <a:lnTo>
                      <a:pt x="105" y="40"/>
                    </a:lnTo>
                    <a:lnTo>
                      <a:pt x="107" y="40"/>
                    </a:lnTo>
                    <a:lnTo>
                      <a:pt x="109" y="42"/>
                    </a:lnTo>
                    <a:lnTo>
                      <a:pt x="111" y="43"/>
                    </a:lnTo>
                    <a:lnTo>
                      <a:pt x="112" y="45"/>
                    </a:lnTo>
                    <a:lnTo>
                      <a:pt x="113" y="47"/>
                    </a:lnTo>
                    <a:lnTo>
                      <a:pt x="113" y="54"/>
                    </a:lnTo>
                    <a:lnTo>
                      <a:pt x="113" y="59"/>
                    </a:lnTo>
                    <a:lnTo>
                      <a:pt x="109" y="59"/>
                    </a:lnTo>
                    <a:lnTo>
                      <a:pt x="101" y="59"/>
                    </a:lnTo>
                    <a:lnTo>
                      <a:pt x="93" y="60"/>
                    </a:lnTo>
                    <a:lnTo>
                      <a:pt x="87" y="62"/>
                    </a:lnTo>
                    <a:lnTo>
                      <a:pt x="82" y="65"/>
                    </a:lnTo>
                    <a:lnTo>
                      <a:pt x="80" y="67"/>
                    </a:lnTo>
                    <a:lnTo>
                      <a:pt x="78" y="68"/>
                    </a:lnTo>
                    <a:lnTo>
                      <a:pt x="76" y="70"/>
                    </a:lnTo>
                    <a:lnTo>
                      <a:pt x="75" y="73"/>
                    </a:lnTo>
                    <a:lnTo>
                      <a:pt x="74" y="75"/>
                    </a:lnTo>
                    <a:lnTo>
                      <a:pt x="73" y="78"/>
                    </a:lnTo>
                    <a:lnTo>
                      <a:pt x="73" y="80"/>
                    </a:lnTo>
                    <a:lnTo>
                      <a:pt x="73" y="83"/>
                    </a:lnTo>
                    <a:lnTo>
                      <a:pt x="73" y="87"/>
                    </a:lnTo>
                    <a:lnTo>
                      <a:pt x="74" y="90"/>
                    </a:lnTo>
                    <a:lnTo>
                      <a:pt x="76" y="94"/>
                    </a:lnTo>
                    <a:lnTo>
                      <a:pt x="77" y="96"/>
                    </a:lnTo>
                    <a:lnTo>
                      <a:pt x="78" y="97"/>
                    </a:lnTo>
                    <a:lnTo>
                      <a:pt x="81" y="99"/>
                    </a:lnTo>
                    <a:lnTo>
                      <a:pt x="84" y="101"/>
                    </a:lnTo>
                    <a:lnTo>
                      <a:pt x="89" y="102"/>
                    </a:lnTo>
                    <a:lnTo>
                      <a:pt x="94" y="102"/>
                    </a:lnTo>
                    <a:lnTo>
                      <a:pt x="100" y="102"/>
                    </a:lnTo>
                    <a:lnTo>
                      <a:pt x="102" y="101"/>
                    </a:lnTo>
                    <a:lnTo>
                      <a:pt x="105" y="100"/>
                    </a:lnTo>
                    <a:lnTo>
                      <a:pt x="109" y="97"/>
                    </a:lnTo>
                    <a:lnTo>
                      <a:pt x="114" y="93"/>
                    </a:lnTo>
                    <a:lnTo>
                      <a:pt x="115" y="97"/>
                    </a:lnTo>
                    <a:lnTo>
                      <a:pt x="117" y="99"/>
                    </a:lnTo>
                    <a:lnTo>
                      <a:pt x="120" y="102"/>
                    </a:lnTo>
                    <a:lnTo>
                      <a:pt x="122" y="103"/>
                    </a:lnTo>
                    <a:lnTo>
                      <a:pt x="123" y="103"/>
                    </a:lnTo>
                    <a:lnTo>
                      <a:pt x="129" y="96"/>
                    </a:lnTo>
                    <a:lnTo>
                      <a:pt x="126" y="94"/>
                    </a:lnTo>
                    <a:lnTo>
                      <a:pt x="124" y="91"/>
                    </a:lnTo>
                    <a:lnTo>
                      <a:pt x="124" y="87"/>
                    </a:lnTo>
                    <a:lnTo>
                      <a:pt x="123" y="82"/>
                    </a:lnTo>
                    <a:lnTo>
                      <a:pt x="123" y="79"/>
                    </a:lnTo>
                    <a:lnTo>
                      <a:pt x="124" y="56"/>
                    </a:lnTo>
                    <a:lnTo>
                      <a:pt x="124" y="53"/>
                    </a:lnTo>
                    <a:lnTo>
                      <a:pt x="124" y="46"/>
                    </a:lnTo>
                    <a:lnTo>
                      <a:pt x="123" y="44"/>
                    </a:lnTo>
                    <a:lnTo>
                      <a:pt x="122" y="41"/>
                    </a:lnTo>
                    <a:lnTo>
                      <a:pt x="120" y="37"/>
                    </a:lnTo>
                    <a:lnTo>
                      <a:pt x="118" y="35"/>
                    </a:lnTo>
                    <a:lnTo>
                      <a:pt x="115" y="33"/>
                    </a:lnTo>
                    <a:lnTo>
                      <a:pt x="113" y="32"/>
                    </a:lnTo>
                    <a:lnTo>
                      <a:pt x="110" y="31"/>
                    </a:lnTo>
                    <a:lnTo>
                      <a:pt x="104" y="31"/>
                    </a:lnTo>
                    <a:lnTo>
                      <a:pt x="96" y="31"/>
                    </a:lnTo>
                    <a:lnTo>
                      <a:pt x="89" y="33"/>
                    </a:lnTo>
                    <a:lnTo>
                      <a:pt x="82" y="36"/>
                    </a:lnTo>
                    <a:lnTo>
                      <a:pt x="75" y="40"/>
                    </a:lnTo>
                    <a:lnTo>
                      <a:pt x="80" y="48"/>
                    </a:lnTo>
                    <a:close/>
                    <a:moveTo>
                      <a:pt x="113" y="84"/>
                    </a:moveTo>
                    <a:lnTo>
                      <a:pt x="110" y="88"/>
                    </a:lnTo>
                    <a:lnTo>
                      <a:pt x="108" y="90"/>
                    </a:lnTo>
                    <a:lnTo>
                      <a:pt x="106" y="92"/>
                    </a:lnTo>
                    <a:lnTo>
                      <a:pt x="104" y="93"/>
                    </a:lnTo>
                    <a:lnTo>
                      <a:pt x="101" y="94"/>
                    </a:lnTo>
                    <a:lnTo>
                      <a:pt x="96" y="95"/>
                    </a:lnTo>
                    <a:lnTo>
                      <a:pt x="93" y="94"/>
                    </a:lnTo>
                    <a:lnTo>
                      <a:pt x="91" y="94"/>
                    </a:lnTo>
                    <a:lnTo>
                      <a:pt x="89" y="93"/>
                    </a:lnTo>
                    <a:lnTo>
                      <a:pt x="87" y="91"/>
                    </a:lnTo>
                    <a:lnTo>
                      <a:pt x="86" y="90"/>
                    </a:lnTo>
                    <a:lnTo>
                      <a:pt x="85" y="87"/>
                    </a:lnTo>
                    <a:lnTo>
                      <a:pt x="85" y="85"/>
                    </a:lnTo>
                    <a:lnTo>
                      <a:pt x="84" y="82"/>
                    </a:lnTo>
                    <a:lnTo>
                      <a:pt x="85" y="79"/>
                    </a:lnTo>
                    <a:lnTo>
                      <a:pt x="85" y="76"/>
                    </a:lnTo>
                    <a:lnTo>
                      <a:pt x="87" y="73"/>
                    </a:lnTo>
                    <a:lnTo>
                      <a:pt x="88" y="71"/>
                    </a:lnTo>
                    <a:lnTo>
                      <a:pt x="90" y="70"/>
                    </a:lnTo>
                    <a:lnTo>
                      <a:pt x="91" y="69"/>
                    </a:lnTo>
                    <a:lnTo>
                      <a:pt x="95" y="67"/>
                    </a:lnTo>
                    <a:lnTo>
                      <a:pt x="101" y="66"/>
                    </a:lnTo>
                    <a:lnTo>
                      <a:pt x="108" y="66"/>
                    </a:lnTo>
                    <a:lnTo>
                      <a:pt x="113" y="66"/>
                    </a:lnTo>
                    <a:lnTo>
                      <a:pt x="113" y="84"/>
                    </a:lnTo>
                    <a:close/>
                    <a:moveTo>
                      <a:pt x="147" y="50"/>
                    </a:moveTo>
                    <a:lnTo>
                      <a:pt x="147" y="101"/>
                    </a:lnTo>
                    <a:lnTo>
                      <a:pt x="157" y="101"/>
                    </a:lnTo>
                    <a:lnTo>
                      <a:pt x="157" y="50"/>
                    </a:lnTo>
                    <a:lnTo>
                      <a:pt x="162" y="46"/>
                    </a:lnTo>
                    <a:lnTo>
                      <a:pt x="166" y="43"/>
                    </a:lnTo>
                    <a:lnTo>
                      <a:pt x="170" y="41"/>
                    </a:lnTo>
                    <a:lnTo>
                      <a:pt x="174" y="41"/>
                    </a:lnTo>
                    <a:lnTo>
                      <a:pt x="176" y="41"/>
                    </a:lnTo>
                    <a:lnTo>
                      <a:pt x="178" y="41"/>
                    </a:lnTo>
                    <a:lnTo>
                      <a:pt x="181" y="43"/>
                    </a:lnTo>
                    <a:lnTo>
                      <a:pt x="182" y="45"/>
                    </a:lnTo>
                    <a:lnTo>
                      <a:pt x="183" y="46"/>
                    </a:lnTo>
                    <a:lnTo>
                      <a:pt x="183" y="52"/>
                    </a:lnTo>
                    <a:lnTo>
                      <a:pt x="183" y="101"/>
                    </a:lnTo>
                    <a:lnTo>
                      <a:pt x="194" y="101"/>
                    </a:lnTo>
                    <a:lnTo>
                      <a:pt x="194" y="51"/>
                    </a:lnTo>
                    <a:lnTo>
                      <a:pt x="195" y="50"/>
                    </a:lnTo>
                    <a:lnTo>
                      <a:pt x="202" y="44"/>
                    </a:lnTo>
                    <a:lnTo>
                      <a:pt x="204" y="42"/>
                    </a:lnTo>
                    <a:lnTo>
                      <a:pt x="207" y="41"/>
                    </a:lnTo>
                    <a:lnTo>
                      <a:pt x="209" y="41"/>
                    </a:lnTo>
                    <a:lnTo>
                      <a:pt x="212" y="40"/>
                    </a:lnTo>
                    <a:lnTo>
                      <a:pt x="214" y="40"/>
                    </a:lnTo>
                    <a:lnTo>
                      <a:pt x="216" y="41"/>
                    </a:lnTo>
                    <a:lnTo>
                      <a:pt x="217" y="42"/>
                    </a:lnTo>
                    <a:lnTo>
                      <a:pt x="219" y="43"/>
                    </a:lnTo>
                    <a:lnTo>
                      <a:pt x="219" y="44"/>
                    </a:lnTo>
                    <a:lnTo>
                      <a:pt x="220" y="46"/>
                    </a:lnTo>
                    <a:lnTo>
                      <a:pt x="221" y="50"/>
                    </a:lnTo>
                    <a:lnTo>
                      <a:pt x="221" y="101"/>
                    </a:lnTo>
                    <a:lnTo>
                      <a:pt x="232" y="101"/>
                    </a:lnTo>
                    <a:lnTo>
                      <a:pt x="232" y="49"/>
                    </a:lnTo>
                    <a:lnTo>
                      <a:pt x="231" y="45"/>
                    </a:lnTo>
                    <a:lnTo>
                      <a:pt x="230" y="42"/>
                    </a:lnTo>
                    <a:lnTo>
                      <a:pt x="229" y="39"/>
                    </a:lnTo>
                    <a:lnTo>
                      <a:pt x="227" y="36"/>
                    </a:lnTo>
                    <a:lnTo>
                      <a:pt x="224" y="34"/>
                    </a:lnTo>
                    <a:lnTo>
                      <a:pt x="222" y="32"/>
                    </a:lnTo>
                    <a:lnTo>
                      <a:pt x="218" y="31"/>
                    </a:lnTo>
                    <a:lnTo>
                      <a:pt x="215" y="31"/>
                    </a:lnTo>
                    <a:lnTo>
                      <a:pt x="209" y="32"/>
                    </a:lnTo>
                    <a:lnTo>
                      <a:pt x="203" y="34"/>
                    </a:lnTo>
                    <a:lnTo>
                      <a:pt x="198" y="37"/>
                    </a:lnTo>
                    <a:lnTo>
                      <a:pt x="193" y="42"/>
                    </a:lnTo>
                    <a:lnTo>
                      <a:pt x="192" y="39"/>
                    </a:lnTo>
                    <a:lnTo>
                      <a:pt x="190" y="38"/>
                    </a:lnTo>
                    <a:lnTo>
                      <a:pt x="188" y="35"/>
                    </a:lnTo>
                    <a:lnTo>
                      <a:pt x="184" y="33"/>
                    </a:lnTo>
                    <a:lnTo>
                      <a:pt x="181" y="31"/>
                    </a:lnTo>
                    <a:lnTo>
                      <a:pt x="177" y="31"/>
                    </a:lnTo>
                    <a:lnTo>
                      <a:pt x="171" y="32"/>
                    </a:lnTo>
                    <a:lnTo>
                      <a:pt x="165" y="34"/>
                    </a:lnTo>
                    <a:lnTo>
                      <a:pt x="161" y="37"/>
                    </a:lnTo>
                    <a:lnTo>
                      <a:pt x="157" y="41"/>
                    </a:lnTo>
                    <a:lnTo>
                      <a:pt x="157" y="40"/>
                    </a:lnTo>
                    <a:lnTo>
                      <a:pt x="156" y="36"/>
                    </a:lnTo>
                    <a:lnTo>
                      <a:pt x="154" y="31"/>
                    </a:lnTo>
                    <a:lnTo>
                      <a:pt x="144" y="33"/>
                    </a:lnTo>
                    <a:lnTo>
                      <a:pt x="145" y="37"/>
                    </a:lnTo>
                    <a:lnTo>
                      <a:pt x="146" y="40"/>
                    </a:lnTo>
                    <a:lnTo>
                      <a:pt x="147" y="50"/>
                    </a:lnTo>
                    <a:close/>
                    <a:moveTo>
                      <a:pt x="254" y="49"/>
                    </a:moveTo>
                    <a:lnTo>
                      <a:pt x="254" y="129"/>
                    </a:lnTo>
                    <a:lnTo>
                      <a:pt x="265" y="127"/>
                    </a:lnTo>
                    <a:lnTo>
                      <a:pt x="265" y="95"/>
                    </a:lnTo>
                    <a:lnTo>
                      <a:pt x="269" y="98"/>
                    </a:lnTo>
                    <a:lnTo>
                      <a:pt x="273" y="100"/>
                    </a:lnTo>
                    <a:lnTo>
                      <a:pt x="276" y="101"/>
                    </a:lnTo>
                    <a:lnTo>
                      <a:pt x="278" y="102"/>
                    </a:lnTo>
                    <a:lnTo>
                      <a:pt x="283" y="102"/>
                    </a:lnTo>
                    <a:lnTo>
                      <a:pt x="290" y="102"/>
                    </a:lnTo>
                    <a:lnTo>
                      <a:pt x="293" y="101"/>
                    </a:lnTo>
                    <a:lnTo>
                      <a:pt x="295" y="99"/>
                    </a:lnTo>
                    <a:lnTo>
                      <a:pt x="298" y="97"/>
                    </a:lnTo>
                    <a:lnTo>
                      <a:pt x="300" y="95"/>
                    </a:lnTo>
                    <a:lnTo>
                      <a:pt x="303" y="93"/>
                    </a:lnTo>
                    <a:lnTo>
                      <a:pt x="304" y="90"/>
                    </a:lnTo>
                    <a:lnTo>
                      <a:pt x="307" y="85"/>
                    </a:lnTo>
                    <a:lnTo>
                      <a:pt x="309" y="80"/>
                    </a:lnTo>
                    <a:lnTo>
                      <a:pt x="310" y="74"/>
                    </a:lnTo>
                    <a:lnTo>
                      <a:pt x="310" y="66"/>
                    </a:lnTo>
                    <a:lnTo>
                      <a:pt x="309" y="58"/>
                    </a:lnTo>
                    <a:lnTo>
                      <a:pt x="309" y="54"/>
                    </a:lnTo>
                    <a:lnTo>
                      <a:pt x="308" y="51"/>
                    </a:lnTo>
                    <a:lnTo>
                      <a:pt x="307" y="48"/>
                    </a:lnTo>
                    <a:lnTo>
                      <a:pt x="306" y="45"/>
                    </a:lnTo>
                    <a:lnTo>
                      <a:pt x="302" y="40"/>
                    </a:lnTo>
                    <a:lnTo>
                      <a:pt x="299" y="36"/>
                    </a:lnTo>
                    <a:lnTo>
                      <a:pt x="294" y="33"/>
                    </a:lnTo>
                    <a:lnTo>
                      <a:pt x="289" y="32"/>
                    </a:lnTo>
                    <a:lnTo>
                      <a:pt x="287" y="31"/>
                    </a:lnTo>
                    <a:lnTo>
                      <a:pt x="284" y="31"/>
                    </a:lnTo>
                    <a:lnTo>
                      <a:pt x="279" y="32"/>
                    </a:lnTo>
                    <a:lnTo>
                      <a:pt x="276" y="33"/>
                    </a:lnTo>
                    <a:lnTo>
                      <a:pt x="273" y="34"/>
                    </a:lnTo>
                    <a:lnTo>
                      <a:pt x="269" y="37"/>
                    </a:lnTo>
                    <a:lnTo>
                      <a:pt x="264" y="41"/>
                    </a:lnTo>
                    <a:lnTo>
                      <a:pt x="264" y="39"/>
                    </a:lnTo>
                    <a:lnTo>
                      <a:pt x="264" y="34"/>
                    </a:lnTo>
                    <a:lnTo>
                      <a:pt x="263" y="31"/>
                    </a:lnTo>
                    <a:lnTo>
                      <a:pt x="252" y="33"/>
                    </a:lnTo>
                    <a:lnTo>
                      <a:pt x="253" y="36"/>
                    </a:lnTo>
                    <a:lnTo>
                      <a:pt x="254" y="39"/>
                    </a:lnTo>
                    <a:lnTo>
                      <a:pt x="254" y="49"/>
                    </a:lnTo>
                    <a:close/>
                    <a:moveTo>
                      <a:pt x="265" y="50"/>
                    </a:moveTo>
                    <a:lnTo>
                      <a:pt x="269" y="46"/>
                    </a:lnTo>
                    <a:lnTo>
                      <a:pt x="273" y="43"/>
                    </a:lnTo>
                    <a:lnTo>
                      <a:pt x="275" y="42"/>
                    </a:lnTo>
                    <a:lnTo>
                      <a:pt x="278" y="41"/>
                    </a:lnTo>
                    <a:lnTo>
                      <a:pt x="280" y="41"/>
                    </a:lnTo>
                    <a:lnTo>
                      <a:pt x="283" y="41"/>
                    </a:lnTo>
                    <a:lnTo>
                      <a:pt x="287" y="41"/>
                    </a:lnTo>
                    <a:lnTo>
                      <a:pt x="289" y="42"/>
                    </a:lnTo>
                    <a:lnTo>
                      <a:pt x="290" y="43"/>
                    </a:lnTo>
                    <a:lnTo>
                      <a:pt x="293" y="45"/>
                    </a:lnTo>
                    <a:lnTo>
                      <a:pt x="295" y="48"/>
                    </a:lnTo>
                    <a:lnTo>
                      <a:pt x="297" y="52"/>
                    </a:lnTo>
                    <a:lnTo>
                      <a:pt x="298" y="56"/>
                    </a:lnTo>
                    <a:lnTo>
                      <a:pt x="298" y="62"/>
                    </a:lnTo>
                    <a:lnTo>
                      <a:pt x="299" y="68"/>
                    </a:lnTo>
                    <a:lnTo>
                      <a:pt x="298" y="73"/>
                    </a:lnTo>
                    <a:lnTo>
                      <a:pt x="298" y="78"/>
                    </a:lnTo>
                    <a:lnTo>
                      <a:pt x="297" y="82"/>
                    </a:lnTo>
                    <a:lnTo>
                      <a:pt x="296" y="85"/>
                    </a:lnTo>
                    <a:lnTo>
                      <a:pt x="293" y="89"/>
                    </a:lnTo>
                    <a:lnTo>
                      <a:pt x="290" y="91"/>
                    </a:lnTo>
                    <a:lnTo>
                      <a:pt x="286" y="93"/>
                    </a:lnTo>
                    <a:lnTo>
                      <a:pt x="284" y="93"/>
                    </a:lnTo>
                    <a:lnTo>
                      <a:pt x="281" y="94"/>
                    </a:lnTo>
                    <a:lnTo>
                      <a:pt x="277" y="93"/>
                    </a:lnTo>
                    <a:lnTo>
                      <a:pt x="273" y="91"/>
                    </a:lnTo>
                    <a:lnTo>
                      <a:pt x="269" y="88"/>
                    </a:lnTo>
                    <a:lnTo>
                      <a:pt x="265" y="85"/>
                    </a:lnTo>
                    <a:lnTo>
                      <a:pt x="265" y="50"/>
                    </a:lnTo>
                    <a:close/>
                    <a:moveTo>
                      <a:pt x="330" y="83"/>
                    </a:moveTo>
                    <a:lnTo>
                      <a:pt x="330" y="89"/>
                    </a:lnTo>
                    <a:lnTo>
                      <a:pt x="332" y="93"/>
                    </a:lnTo>
                    <a:lnTo>
                      <a:pt x="333" y="95"/>
                    </a:lnTo>
                    <a:lnTo>
                      <a:pt x="334" y="97"/>
                    </a:lnTo>
                    <a:lnTo>
                      <a:pt x="336" y="99"/>
                    </a:lnTo>
                    <a:lnTo>
                      <a:pt x="338" y="100"/>
                    </a:lnTo>
                    <a:lnTo>
                      <a:pt x="344" y="102"/>
                    </a:lnTo>
                    <a:lnTo>
                      <a:pt x="350" y="103"/>
                    </a:lnTo>
                    <a:lnTo>
                      <a:pt x="356" y="102"/>
                    </a:lnTo>
                    <a:lnTo>
                      <a:pt x="359" y="102"/>
                    </a:lnTo>
                    <a:lnTo>
                      <a:pt x="362" y="100"/>
                    </a:lnTo>
                    <a:lnTo>
                      <a:pt x="365" y="99"/>
                    </a:lnTo>
                    <a:lnTo>
                      <a:pt x="367" y="97"/>
                    </a:lnTo>
                    <a:lnTo>
                      <a:pt x="369" y="95"/>
                    </a:lnTo>
                    <a:lnTo>
                      <a:pt x="371" y="93"/>
                    </a:lnTo>
                    <a:lnTo>
                      <a:pt x="372" y="96"/>
                    </a:lnTo>
                    <a:lnTo>
                      <a:pt x="374" y="98"/>
                    </a:lnTo>
                    <a:lnTo>
                      <a:pt x="376" y="101"/>
                    </a:lnTo>
                    <a:lnTo>
                      <a:pt x="379" y="104"/>
                    </a:lnTo>
                    <a:lnTo>
                      <a:pt x="385" y="96"/>
                    </a:lnTo>
                    <a:lnTo>
                      <a:pt x="384" y="94"/>
                    </a:lnTo>
                    <a:lnTo>
                      <a:pt x="382" y="92"/>
                    </a:lnTo>
                    <a:lnTo>
                      <a:pt x="382" y="90"/>
                    </a:lnTo>
                    <a:lnTo>
                      <a:pt x="381" y="88"/>
                    </a:lnTo>
                    <a:lnTo>
                      <a:pt x="381" y="80"/>
                    </a:lnTo>
                    <a:lnTo>
                      <a:pt x="381" y="31"/>
                    </a:lnTo>
                    <a:lnTo>
                      <a:pt x="370" y="33"/>
                    </a:lnTo>
                    <a:lnTo>
                      <a:pt x="370" y="82"/>
                    </a:lnTo>
                    <a:lnTo>
                      <a:pt x="367" y="87"/>
                    </a:lnTo>
                    <a:lnTo>
                      <a:pt x="363" y="90"/>
                    </a:lnTo>
                    <a:lnTo>
                      <a:pt x="358" y="93"/>
                    </a:lnTo>
                    <a:lnTo>
                      <a:pt x="355" y="94"/>
                    </a:lnTo>
                    <a:lnTo>
                      <a:pt x="353" y="94"/>
                    </a:lnTo>
                    <a:lnTo>
                      <a:pt x="348" y="93"/>
                    </a:lnTo>
                    <a:lnTo>
                      <a:pt x="344" y="91"/>
                    </a:lnTo>
                    <a:lnTo>
                      <a:pt x="342" y="90"/>
                    </a:lnTo>
                    <a:lnTo>
                      <a:pt x="341" y="87"/>
                    </a:lnTo>
                    <a:lnTo>
                      <a:pt x="341" y="84"/>
                    </a:lnTo>
                    <a:lnTo>
                      <a:pt x="340" y="80"/>
                    </a:lnTo>
                    <a:lnTo>
                      <a:pt x="340" y="31"/>
                    </a:lnTo>
                    <a:lnTo>
                      <a:pt x="330" y="33"/>
                    </a:lnTo>
                    <a:lnTo>
                      <a:pt x="330" y="83"/>
                    </a:lnTo>
                    <a:close/>
                    <a:moveTo>
                      <a:pt x="422" y="30"/>
                    </a:moveTo>
                    <a:lnTo>
                      <a:pt x="417" y="30"/>
                    </a:lnTo>
                    <a:lnTo>
                      <a:pt x="413" y="31"/>
                    </a:lnTo>
                    <a:lnTo>
                      <a:pt x="409" y="33"/>
                    </a:lnTo>
                    <a:lnTo>
                      <a:pt x="405" y="36"/>
                    </a:lnTo>
                    <a:lnTo>
                      <a:pt x="402" y="39"/>
                    </a:lnTo>
                    <a:lnTo>
                      <a:pt x="400" y="42"/>
                    </a:lnTo>
                    <a:lnTo>
                      <a:pt x="399" y="46"/>
                    </a:lnTo>
                    <a:lnTo>
                      <a:pt x="398" y="51"/>
                    </a:lnTo>
                    <a:lnTo>
                      <a:pt x="399" y="54"/>
                    </a:lnTo>
                    <a:lnTo>
                      <a:pt x="399" y="57"/>
                    </a:lnTo>
                    <a:lnTo>
                      <a:pt x="401" y="60"/>
                    </a:lnTo>
                    <a:lnTo>
                      <a:pt x="403" y="63"/>
                    </a:lnTo>
                    <a:lnTo>
                      <a:pt x="405" y="65"/>
                    </a:lnTo>
                    <a:lnTo>
                      <a:pt x="408" y="67"/>
                    </a:lnTo>
                    <a:lnTo>
                      <a:pt x="411" y="68"/>
                    </a:lnTo>
                    <a:lnTo>
                      <a:pt x="415" y="69"/>
                    </a:lnTo>
                    <a:lnTo>
                      <a:pt x="424" y="71"/>
                    </a:lnTo>
                    <a:lnTo>
                      <a:pt x="429" y="73"/>
                    </a:lnTo>
                    <a:lnTo>
                      <a:pt x="432" y="75"/>
                    </a:lnTo>
                    <a:lnTo>
                      <a:pt x="434" y="77"/>
                    </a:lnTo>
                    <a:lnTo>
                      <a:pt x="435" y="78"/>
                    </a:lnTo>
                    <a:lnTo>
                      <a:pt x="435" y="80"/>
                    </a:lnTo>
                    <a:lnTo>
                      <a:pt x="435" y="82"/>
                    </a:lnTo>
                    <a:lnTo>
                      <a:pt x="435" y="85"/>
                    </a:lnTo>
                    <a:lnTo>
                      <a:pt x="434" y="87"/>
                    </a:lnTo>
                    <a:lnTo>
                      <a:pt x="433" y="89"/>
                    </a:lnTo>
                    <a:lnTo>
                      <a:pt x="431" y="91"/>
                    </a:lnTo>
                    <a:lnTo>
                      <a:pt x="429" y="92"/>
                    </a:lnTo>
                    <a:lnTo>
                      <a:pt x="427" y="93"/>
                    </a:lnTo>
                    <a:lnTo>
                      <a:pt x="424" y="94"/>
                    </a:lnTo>
                    <a:lnTo>
                      <a:pt x="421" y="94"/>
                    </a:lnTo>
                    <a:lnTo>
                      <a:pt x="416" y="94"/>
                    </a:lnTo>
                    <a:lnTo>
                      <a:pt x="410" y="93"/>
                    </a:lnTo>
                    <a:lnTo>
                      <a:pt x="405" y="91"/>
                    </a:lnTo>
                    <a:lnTo>
                      <a:pt x="400" y="88"/>
                    </a:lnTo>
                    <a:lnTo>
                      <a:pt x="396" y="96"/>
                    </a:lnTo>
                    <a:lnTo>
                      <a:pt x="401" y="99"/>
                    </a:lnTo>
                    <a:lnTo>
                      <a:pt x="408" y="101"/>
                    </a:lnTo>
                    <a:lnTo>
                      <a:pt x="414" y="102"/>
                    </a:lnTo>
                    <a:lnTo>
                      <a:pt x="421" y="103"/>
                    </a:lnTo>
                    <a:lnTo>
                      <a:pt x="426" y="102"/>
                    </a:lnTo>
                    <a:lnTo>
                      <a:pt x="431" y="101"/>
                    </a:lnTo>
                    <a:lnTo>
                      <a:pt x="436" y="99"/>
                    </a:lnTo>
                    <a:lnTo>
                      <a:pt x="439" y="96"/>
                    </a:lnTo>
                    <a:lnTo>
                      <a:pt x="441" y="95"/>
                    </a:lnTo>
                    <a:lnTo>
                      <a:pt x="442" y="93"/>
                    </a:lnTo>
                    <a:lnTo>
                      <a:pt x="445" y="89"/>
                    </a:lnTo>
                    <a:lnTo>
                      <a:pt x="446" y="85"/>
                    </a:lnTo>
                    <a:lnTo>
                      <a:pt x="446" y="80"/>
                    </a:lnTo>
                    <a:lnTo>
                      <a:pt x="446" y="77"/>
                    </a:lnTo>
                    <a:lnTo>
                      <a:pt x="445" y="73"/>
                    </a:lnTo>
                    <a:lnTo>
                      <a:pt x="444" y="71"/>
                    </a:lnTo>
                    <a:lnTo>
                      <a:pt x="442" y="68"/>
                    </a:lnTo>
                    <a:lnTo>
                      <a:pt x="439" y="66"/>
                    </a:lnTo>
                    <a:lnTo>
                      <a:pt x="436" y="64"/>
                    </a:lnTo>
                    <a:lnTo>
                      <a:pt x="428" y="61"/>
                    </a:lnTo>
                    <a:lnTo>
                      <a:pt x="419" y="59"/>
                    </a:lnTo>
                    <a:lnTo>
                      <a:pt x="414" y="58"/>
                    </a:lnTo>
                    <a:lnTo>
                      <a:pt x="413" y="57"/>
                    </a:lnTo>
                    <a:lnTo>
                      <a:pt x="411" y="56"/>
                    </a:lnTo>
                    <a:lnTo>
                      <a:pt x="410" y="53"/>
                    </a:lnTo>
                    <a:lnTo>
                      <a:pt x="409" y="49"/>
                    </a:lnTo>
                    <a:lnTo>
                      <a:pt x="410" y="47"/>
                    </a:lnTo>
                    <a:lnTo>
                      <a:pt x="410" y="45"/>
                    </a:lnTo>
                    <a:lnTo>
                      <a:pt x="411" y="43"/>
                    </a:lnTo>
                    <a:lnTo>
                      <a:pt x="413" y="41"/>
                    </a:lnTo>
                    <a:lnTo>
                      <a:pt x="415" y="40"/>
                    </a:lnTo>
                    <a:lnTo>
                      <a:pt x="417" y="39"/>
                    </a:lnTo>
                    <a:lnTo>
                      <a:pt x="419" y="38"/>
                    </a:lnTo>
                    <a:lnTo>
                      <a:pt x="422" y="38"/>
                    </a:lnTo>
                    <a:lnTo>
                      <a:pt x="427" y="39"/>
                    </a:lnTo>
                    <a:lnTo>
                      <a:pt x="431" y="40"/>
                    </a:lnTo>
                    <a:lnTo>
                      <a:pt x="435" y="41"/>
                    </a:lnTo>
                    <a:lnTo>
                      <a:pt x="439" y="43"/>
                    </a:lnTo>
                    <a:lnTo>
                      <a:pt x="443" y="35"/>
                    </a:lnTo>
                    <a:lnTo>
                      <a:pt x="439" y="33"/>
                    </a:lnTo>
                    <a:lnTo>
                      <a:pt x="433" y="31"/>
                    </a:lnTo>
                    <a:lnTo>
                      <a:pt x="428" y="30"/>
                    </a:lnTo>
                    <a:lnTo>
                      <a:pt x="422" y="30"/>
                    </a:lnTo>
                    <a:close/>
                    <a:moveTo>
                      <a:pt x="510" y="101"/>
                    </a:moveTo>
                    <a:lnTo>
                      <a:pt x="522" y="101"/>
                    </a:lnTo>
                    <a:lnTo>
                      <a:pt x="522" y="55"/>
                    </a:lnTo>
                    <a:lnTo>
                      <a:pt x="562" y="55"/>
                    </a:lnTo>
                    <a:lnTo>
                      <a:pt x="562" y="101"/>
                    </a:lnTo>
                    <a:lnTo>
                      <a:pt x="573" y="101"/>
                    </a:lnTo>
                    <a:lnTo>
                      <a:pt x="573" y="7"/>
                    </a:lnTo>
                    <a:lnTo>
                      <a:pt x="562" y="7"/>
                    </a:lnTo>
                    <a:lnTo>
                      <a:pt x="562" y="46"/>
                    </a:lnTo>
                    <a:lnTo>
                      <a:pt x="522" y="46"/>
                    </a:lnTo>
                    <a:lnTo>
                      <a:pt x="522" y="7"/>
                    </a:lnTo>
                    <a:lnTo>
                      <a:pt x="510" y="7"/>
                    </a:lnTo>
                    <a:lnTo>
                      <a:pt x="510" y="101"/>
                    </a:lnTo>
                    <a:close/>
                    <a:moveTo>
                      <a:pt x="622" y="93"/>
                    </a:moveTo>
                    <a:lnTo>
                      <a:pt x="617" y="93"/>
                    </a:lnTo>
                    <a:lnTo>
                      <a:pt x="614" y="92"/>
                    </a:lnTo>
                    <a:lnTo>
                      <a:pt x="612" y="91"/>
                    </a:lnTo>
                    <a:lnTo>
                      <a:pt x="608" y="89"/>
                    </a:lnTo>
                    <a:lnTo>
                      <a:pt x="606" y="87"/>
                    </a:lnTo>
                    <a:lnTo>
                      <a:pt x="605" y="85"/>
                    </a:lnTo>
                    <a:lnTo>
                      <a:pt x="603" y="82"/>
                    </a:lnTo>
                    <a:lnTo>
                      <a:pt x="602" y="79"/>
                    </a:lnTo>
                    <a:lnTo>
                      <a:pt x="602" y="75"/>
                    </a:lnTo>
                    <a:lnTo>
                      <a:pt x="602" y="70"/>
                    </a:lnTo>
                    <a:lnTo>
                      <a:pt x="602" y="68"/>
                    </a:lnTo>
                    <a:lnTo>
                      <a:pt x="644" y="68"/>
                    </a:lnTo>
                    <a:lnTo>
                      <a:pt x="644" y="67"/>
                    </a:lnTo>
                    <a:lnTo>
                      <a:pt x="644" y="56"/>
                    </a:lnTo>
                    <a:lnTo>
                      <a:pt x="642" y="49"/>
                    </a:lnTo>
                    <a:lnTo>
                      <a:pt x="641" y="46"/>
                    </a:lnTo>
                    <a:lnTo>
                      <a:pt x="640" y="43"/>
                    </a:lnTo>
                    <a:lnTo>
                      <a:pt x="638" y="40"/>
                    </a:lnTo>
                    <a:lnTo>
                      <a:pt x="636" y="38"/>
                    </a:lnTo>
                    <a:lnTo>
                      <a:pt x="633" y="35"/>
                    </a:lnTo>
                    <a:lnTo>
                      <a:pt x="630" y="34"/>
                    </a:lnTo>
                    <a:lnTo>
                      <a:pt x="628" y="33"/>
                    </a:lnTo>
                    <a:lnTo>
                      <a:pt x="626" y="32"/>
                    </a:lnTo>
                    <a:lnTo>
                      <a:pt x="623" y="31"/>
                    </a:lnTo>
                    <a:lnTo>
                      <a:pt x="618" y="31"/>
                    </a:lnTo>
                    <a:lnTo>
                      <a:pt x="612" y="31"/>
                    </a:lnTo>
                    <a:lnTo>
                      <a:pt x="607" y="33"/>
                    </a:lnTo>
                    <a:lnTo>
                      <a:pt x="604" y="34"/>
                    </a:lnTo>
                    <a:lnTo>
                      <a:pt x="602" y="36"/>
                    </a:lnTo>
                    <a:lnTo>
                      <a:pt x="600" y="38"/>
                    </a:lnTo>
                    <a:lnTo>
                      <a:pt x="598" y="40"/>
                    </a:lnTo>
                    <a:lnTo>
                      <a:pt x="594" y="45"/>
                    </a:lnTo>
                    <a:lnTo>
                      <a:pt x="592" y="48"/>
                    </a:lnTo>
                    <a:lnTo>
                      <a:pt x="591" y="51"/>
                    </a:lnTo>
                    <a:lnTo>
                      <a:pt x="590" y="54"/>
                    </a:lnTo>
                    <a:lnTo>
                      <a:pt x="590" y="58"/>
                    </a:lnTo>
                    <a:lnTo>
                      <a:pt x="589" y="66"/>
                    </a:lnTo>
                    <a:lnTo>
                      <a:pt x="590" y="74"/>
                    </a:lnTo>
                    <a:lnTo>
                      <a:pt x="590" y="78"/>
                    </a:lnTo>
                    <a:lnTo>
                      <a:pt x="591" y="81"/>
                    </a:lnTo>
                    <a:lnTo>
                      <a:pt x="594" y="87"/>
                    </a:lnTo>
                    <a:lnTo>
                      <a:pt x="597" y="92"/>
                    </a:lnTo>
                    <a:lnTo>
                      <a:pt x="602" y="97"/>
                    </a:lnTo>
                    <a:lnTo>
                      <a:pt x="604" y="98"/>
                    </a:lnTo>
                    <a:lnTo>
                      <a:pt x="607" y="100"/>
                    </a:lnTo>
                    <a:lnTo>
                      <a:pt x="610" y="101"/>
                    </a:lnTo>
                    <a:lnTo>
                      <a:pt x="613" y="102"/>
                    </a:lnTo>
                    <a:lnTo>
                      <a:pt x="616" y="102"/>
                    </a:lnTo>
                    <a:lnTo>
                      <a:pt x="620" y="102"/>
                    </a:lnTo>
                    <a:lnTo>
                      <a:pt x="626" y="102"/>
                    </a:lnTo>
                    <a:lnTo>
                      <a:pt x="629" y="101"/>
                    </a:lnTo>
                    <a:lnTo>
                      <a:pt x="632" y="100"/>
                    </a:lnTo>
                    <a:lnTo>
                      <a:pt x="635" y="99"/>
                    </a:lnTo>
                    <a:lnTo>
                      <a:pt x="638" y="97"/>
                    </a:lnTo>
                    <a:lnTo>
                      <a:pt x="640" y="96"/>
                    </a:lnTo>
                    <a:lnTo>
                      <a:pt x="643" y="94"/>
                    </a:lnTo>
                    <a:lnTo>
                      <a:pt x="638" y="87"/>
                    </a:lnTo>
                    <a:lnTo>
                      <a:pt x="635" y="90"/>
                    </a:lnTo>
                    <a:lnTo>
                      <a:pt x="631" y="92"/>
                    </a:lnTo>
                    <a:lnTo>
                      <a:pt x="626" y="93"/>
                    </a:lnTo>
                    <a:lnTo>
                      <a:pt x="622" y="93"/>
                    </a:lnTo>
                    <a:close/>
                    <a:moveTo>
                      <a:pt x="617" y="39"/>
                    </a:moveTo>
                    <a:lnTo>
                      <a:pt x="621" y="39"/>
                    </a:lnTo>
                    <a:lnTo>
                      <a:pt x="625" y="41"/>
                    </a:lnTo>
                    <a:lnTo>
                      <a:pt x="627" y="43"/>
                    </a:lnTo>
                    <a:lnTo>
                      <a:pt x="630" y="45"/>
                    </a:lnTo>
                    <a:lnTo>
                      <a:pt x="631" y="48"/>
                    </a:lnTo>
                    <a:lnTo>
                      <a:pt x="632" y="51"/>
                    </a:lnTo>
                    <a:lnTo>
                      <a:pt x="633" y="55"/>
                    </a:lnTo>
                    <a:lnTo>
                      <a:pt x="633" y="60"/>
                    </a:lnTo>
                    <a:lnTo>
                      <a:pt x="602" y="60"/>
                    </a:lnTo>
                    <a:lnTo>
                      <a:pt x="602" y="55"/>
                    </a:lnTo>
                    <a:lnTo>
                      <a:pt x="603" y="51"/>
                    </a:lnTo>
                    <a:lnTo>
                      <a:pt x="604" y="47"/>
                    </a:lnTo>
                    <a:lnTo>
                      <a:pt x="606" y="44"/>
                    </a:lnTo>
                    <a:lnTo>
                      <a:pt x="608" y="42"/>
                    </a:lnTo>
                    <a:lnTo>
                      <a:pt x="611" y="40"/>
                    </a:lnTo>
                    <a:lnTo>
                      <a:pt x="614" y="39"/>
                    </a:lnTo>
                    <a:lnTo>
                      <a:pt x="617" y="39"/>
                    </a:lnTo>
                    <a:close/>
                    <a:moveTo>
                      <a:pt x="662" y="101"/>
                    </a:moveTo>
                    <a:lnTo>
                      <a:pt x="674" y="101"/>
                    </a:lnTo>
                    <a:lnTo>
                      <a:pt x="674" y="31"/>
                    </a:lnTo>
                    <a:lnTo>
                      <a:pt x="662" y="33"/>
                    </a:lnTo>
                    <a:lnTo>
                      <a:pt x="662" y="101"/>
                    </a:lnTo>
                    <a:close/>
                    <a:moveTo>
                      <a:pt x="660" y="12"/>
                    </a:moveTo>
                    <a:lnTo>
                      <a:pt x="660" y="13"/>
                    </a:lnTo>
                    <a:lnTo>
                      <a:pt x="660" y="15"/>
                    </a:lnTo>
                    <a:lnTo>
                      <a:pt x="662" y="17"/>
                    </a:lnTo>
                    <a:lnTo>
                      <a:pt x="665" y="19"/>
                    </a:lnTo>
                    <a:lnTo>
                      <a:pt x="668" y="20"/>
                    </a:lnTo>
                    <a:lnTo>
                      <a:pt x="671" y="19"/>
                    </a:lnTo>
                    <a:lnTo>
                      <a:pt x="674" y="17"/>
                    </a:lnTo>
                    <a:lnTo>
                      <a:pt x="676" y="15"/>
                    </a:lnTo>
                    <a:lnTo>
                      <a:pt x="676" y="13"/>
                    </a:lnTo>
                    <a:lnTo>
                      <a:pt x="676" y="11"/>
                    </a:lnTo>
                    <a:lnTo>
                      <a:pt x="676" y="10"/>
                    </a:lnTo>
                    <a:lnTo>
                      <a:pt x="676" y="8"/>
                    </a:lnTo>
                    <a:lnTo>
                      <a:pt x="674" y="6"/>
                    </a:lnTo>
                    <a:lnTo>
                      <a:pt x="671" y="4"/>
                    </a:lnTo>
                    <a:lnTo>
                      <a:pt x="668" y="3"/>
                    </a:lnTo>
                    <a:lnTo>
                      <a:pt x="665" y="4"/>
                    </a:lnTo>
                    <a:lnTo>
                      <a:pt x="662" y="6"/>
                    </a:lnTo>
                    <a:lnTo>
                      <a:pt x="660" y="8"/>
                    </a:lnTo>
                    <a:lnTo>
                      <a:pt x="660" y="10"/>
                    </a:lnTo>
                    <a:lnTo>
                      <a:pt x="660" y="12"/>
                    </a:lnTo>
                    <a:close/>
                    <a:moveTo>
                      <a:pt x="697" y="22"/>
                    </a:moveTo>
                    <a:lnTo>
                      <a:pt x="697" y="89"/>
                    </a:lnTo>
                    <a:lnTo>
                      <a:pt x="697" y="93"/>
                    </a:lnTo>
                    <a:lnTo>
                      <a:pt x="697" y="95"/>
                    </a:lnTo>
                    <a:lnTo>
                      <a:pt x="698" y="97"/>
                    </a:lnTo>
                    <a:lnTo>
                      <a:pt x="700" y="99"/>
                    </a:lnTo>
                    <a:lnTo>
                      <a:pt x="702" y="100"/>
                    </a:lnTo>
                    <a:lnTo>
                      <a:pt x="704" y="101"/>
                    </a:lnTo>
                    <a:lnTo>
                      <a:pt x="706" y="102"/>
                    </a:lnTo>
                    <a:lnTo>
                      <a:pt x="708" y="102"/>
                    </a:lnTo>
                    <a:lnTo>
                      <a:pt x="712" y="102"/>
                    </a:lnTo>
                    <a:lnTo>
                      <a:pt x="715" y="101"/>
                    </a:lnTo>
                    <a:lnTo>
                      <a:pt x="713" y="94"/>
                    </a:lnTo>
                    <a:lnTo>
                      <a:pt x="711" y="94"/>
                    </a:lnTo>
                    <a:lnTo>
                      <a:pt x="709" y="93"/>
                    </a:lnTo>
                    <a:lnTo>
                      <a:pt x="708" y="92"/>
                    </a:lnTo>
                    <a:lnTo>
                      <a:pt x="708" y="90"/>
                    </a:lnTo>
                    <a:lnTo>
                      <a:pt x="708" y="87"/>
                    </a:lnTo>
                    <a:lnTo>
                      <a:pt x="708" y="22"/>
                    </a:lnTo>
                    <a:lnTo>
                      <a:pt x="707" y="11"/>
                    </a:lnTo>
                    <a:lnTo>
                      <a:pt x="707" y="5"/>
                    </a:lnTo>
                    <a:lnTo>
                      <a:pt x="706" y="1"/>
                    </a:lnTo>
                    <a:lnTo>
                      <a:pt x="695" y="3"/>
                    </a:lnTo>
                    <a:lnTo>
                      <a:pt x="696" y="7"/>
                    </a:lnTo>
                    <a:lnTo>
                      <a:pt x="696" y="11"/>
                    </a:lnTo>
                    <a:lnTo>
                      <a:pt x="697" y="22"/>
                    </a:lnTo>
                    <a:close/>
                    <a:moveTo>
                      <a:pt x="728" y="3"/>
                    </a:moveTo>
                    <a:lnTo>
                      <a:pt x="729" y="6"/>
                    </a:lnTo>
                    <a:lnTo>
                      <a:pt x="730" y="8"/>
                    </a:lnTo>
                    <a:lnTo>
                      <a:pt x="730" y="9"/>
                    </a:lnTo>
                    <a:lnTo>
                      <a:pt x="730" y="14"/>
                    </a:lnTo>
                    <a:lnTo>
                      <a:pt x="731" y="19"/>
                    </a:lnTo>
                    <a:lnTo>
                      <a:pt x="731" y="84"/>
                    </a:lnTo>
                    <a:lnTo>
                      <a:pt x="730" y="94"/>
                    </a:lnTo>
                    <a:lnTo>
                      <a:pt x="730" y="96"/>
                    </a:lnTo>
                    <a:lnTo>
                      <a:pt x="730" y="98"/>
                    </a:lnTo>
                    <a:lnTo>
                      <a:pt x="729" y="101"/>
                    </a:lnTo>
                    <a:lnTo>
                      <a:pt x="739" y="101"/>
                    </a:lnTo>
                    <a:lnTo>
                      <a:pt x="741" y="97"/>
                    </a:lnTo>
                    <a:lnTo>
                      <a:pt x="741" y="93"/>
                    </a:lnTo>
                    <a:lnTo>
                      <a:pt x="745" y="97"/>
                    </a:lnTo>
                    <a:lnTo>
                      <a:pt x="749" y="100"/>
                    </a:lnTo>
                    <a:lnTo>
                      <a:pt x="755" y="102"/>
                    </a:lnTo>
                    <a:lnTo>
                      <a:pt x="760" y="102"/>
                    </a:lnTo>
                    <a:lnTo>
                      <a:pt x="766" y="102"/>
                    </a:lnTo>
                    <a:lnTo>
                      <a:pt x="768" y="101"/>
                    </a:lnTo>
                    <a:lnTo>
                      <a:pt x="771" y="100"/>
                    </a:lnTo>
                    <a:lnTo>
                      <a:pt x="773" y="98"/>
                    </a:lnTo>
                    <a:lnTo>
                      <a:pt x="776" y="96"/>
                    </a:lnTo>
                    <a:lnTo>
                      <a:pt x="780" y="92"/>
                    </a:lnTo>
                    <a:lnTo>
                      <a:pt x="783" y="87"/>
                    </a:lnTo>
                    <a:lnTo>
                      <a:pt x="784" y="84"/>
                    </a:lnTo>
                    <a:lnTo>
                      <a:pt x="785" y="81"/>
                    </a:lnTo>
                    <a:lnTo>
                      <a:pt x="787" y="73"/>
                    </a:lnTo>
                    <a:lnTo>
                      <a:pt x="787" y="66"/>
                    </a:lnTo>
                    <a:lnTo>
                      <a:pt x="787" y="58"/>
                    </a:lnTo>
                    <a:lnTo>
                      <a:pt x="785" y="51"/>
                    </a:lnTo>
                    <a:lnTo>
                      <a:pt x="783" y="45"/>
                    </a:lnTo>
                    <a:lnTo>
                      <a:pt x="780" y="40"/>
                    </a:lnTo>
                    <a:lnTo>
                      <a:pt x="776" y="36"/>
                    </a:lnTo>
                    <a:lnTo>
                      <a:pt x="772" y="33"/>
                    </a:lnTo>
                    <a:lnTo>
                      <a:pt x="769" y="32"/>
                    </a:lnTo>
                    <a:lnTo>
                      <a:pt x="766" y="32"/>
                    </a:lnTo>
                    <a:lnTo>
                      <a:pt x="764" y="31"/>
                    </a:lnTo>
                    <a:lnTo>
                      <a:pt x="761" y="31"/>
                    </a:lnTo>
                    <a:lnTo>
                      <a:pt x="755" y="32"/>
                    </a:lnTo>
                    <a:lnTo>
                      <a:pt x="753" y="32"/>
                    </a:lnTo>
                    <a:lnTo>
                      <a:pt x="751" y="33"/>
                    </a:lnTo>
                    <a:lnTo>
                      <a:pt x="746" y="36"/>
                    </a:lnTo>
                    <a:lnTo>
                      <a:pt x="744" y="38"/>
                    </a:lnTo>
                    <a:lnTo>
                      <a:pt x="741" y="40"/>
                    </a:lnTo>
                    <a:lnTo>
                      <a:pt x="741" y="33"/>
                    </a:lnTo>
                    <a:lnTo>
                      <a:pt x="741" y="17"/>
                    </a:lnTo>
                    <a:lnTo>
                      <a:pt x="741" y="13"/>
                    </a:lnTo>
                    <a:lnTo>
                      <a:pt x="741" y="9"/>
                    </a:lnTo>
                    <a:lnTo>
                      <a:pt x="740" y="0"/>
                    </a:lnTo>
                    <a:lnTo>
                      <a:pt x="728" y="3"/>
                    </a:lnTo>
                    <a:close/>
                    <a:moveTo>
                      <a:pt x="746" y="45"/>
                    </a:moveTo>
                    <a:lnTo>
                      <a:pt x="749" y="43"/>
                    </a:lnTo>
                    <a:lnTo>
                      <a:pt x="752" y="42"/>
                    </a:lnTo>
                    <a:lnTo>
                      <a:pt x="755" y="41"/>
                    </a:lnTo>
                    <a:lnTo>
                      <a:pt x="758" y="41"/>
                    </a:lnTo>
                    <a:lnTo>
                      <a:pt x="762" y="41"/>
                    </a:lnTo>
                    <a:lnTo>
                      <a:pt x="766" y="42"/>
                    </a:lnTo>
                    <a:lnTo>
                      <a:pt x="769" y="44"/>
                    </a:lnTo>
                    <a:lnTo>
                      <a:pt x="770" y="45"/>
                    </a:lnTo>
                    <a:lnTo>
                      <a:pt x="771" y="47"/>
                    </a:lnTo>
                    <a:lnTo>
                      <a:pt x="773" y="50"/>
                    </a:lnTo>
                    <a:lnTo>
                      <a:pt x="774" y="54"/>
                    </a:lnTo>
                    <a:lnTo>
                      <a:pt x="775" y="59"/>
                    </a:lnTo>
                    <a:lnTo>
                      <a:pt x="775" y="65"/>
                    </a:lnTo>
                    <a:lnTo>
                      <a:pt x="775" y="73"/>
                    </a:lnTo>
                    <a:lnTo>
                      <a:pt x="774" y="79"/>
                    </a:lnTo>
                    <a:lnTo>
                      <a:pt x="772" y="83"/>
                    </a:lnTo>
                    <a:lnTo>
                      <a:pt x="770" y="87"/>
                    </a:lnTo>
                    <a:lnTo>
                      <a:pt x="769" y="88"/>
                    </a:lnTo>
                    <a:lnTo>
                      <a:pt x="768" y="89"/>
                    </a:lnTo>
                    <a:lnTo>
                      <a:pt x="765" y="91"/>
                    </a:lnTo>
                    <a:lnTo>
                      <a:pt x="762" y="92"/>
                    </a:lnTo>
                    <a:lnTo>
                      <a:pt x="758" y="93"/>
                    </a:lnTo>
                    <a:lnTo>
                      <a:pt x="753" y="92"/>
                    </a:lnTo>
                    <a:lnTo>
                      <a:pt x="749" y="90"/>
                    </a:lnTo>
                    <a:lnTo>
                      <a:pt x="744" y="88"/>
                    </a:lnTo>
                    <a:lnTo>
                      <a:pt x="741" y="85"/>
                    </a:lnTo>
                    <a:lnTo>
                      <a:pt x="741" y="50"/>
                    </a:lnTo>
                    <a:lnTo>
                      <a:pt x="743" y="47"/>
                    </a:lnTo>
                    <a:lnTo>
                      <a:pt x="746" y="45"/>
                    </a:lnTo>
                    <a:close/>
                    <a:moveTo>
                      <a:pt x="807" y="49"/>
                    </a:moveTo>
                    <a:lnTo>
                      <a:pt x="807" y="101"/>
                    </a:lnTo>
                    <a:lnTo>
                      <a:pt x="818" y="101"/>
                    </a:lnTo>
                    <a:lnTo>
                      <a:pt x="818" y="58"/>
                    </a:lnTo>
                    <a:lnTo>
                      <a:pt x="818" y="54"/>
                    </a:lnTo>
                    <a:lnTo>
                      <a:pt x="818" y="53"/>
                    </a:lnTo>
                    <a:lnTo>
                      <a:pt x="818" y="52"/>
                    </a:lnTo>
                    <a:lnTo>
                      <a:pt x="820" y="49"/>
                    </a:lnTo>
                    <a:lnTo>
                      <a:pt x="822" y="47"/>
                    </a:lnTo>
                    <a:lnTo>
                      <a:pt x="824" y="45"/>
                    </a:lnTo>
                    <a:lnTo>
                      <a:pt x="827" y="44"/>
                    </a:lnTo>
                    <a:lnTo>
                      <a:pt x="830" y="43"/>
                    </a:lnTo>
                    <a:lnTo>
                      <a:pt x="833" y="42"/>
                    </a:lnTo>
                    <a:lnTo>
                      <a:pt x="836" y="43"/>
                    </a:lnTo>
                    <a:lnTo>
                      <a:pt x="840" y="31"/>
                    </a:lnTo>
                    <a:lnTo>
                      <a:pt x="839" y="31"/>
                    </a:lnTo>
                    <a:lnTo>
                      <a:pt x="837" y="30"/>
                    </a:lnTo>
                    <a:lnTo>
                      <a:pt x="831" y="31"/>
                    </a:lnTo>
                    <a:lnTo>
                      <a:pt x="829" y="32"/>
                    </a:lnTo>
                    <a:lnTo>
                      <a:pt x="826" y="34"/>
                    </a:lnTo>
                    <a:lnTo>
                      <a:pt x="822" y="37"/>
                    </a:lnTo>
                    <a:lnTo>
                      <a:pt x="817" y="42"/>
                    </a:lnTo>
                    <a:lnTo>
                      <a:pt x="817" y="41"/>
                    </a:lnTo>
                    <a:lnTo>
                      <a:pt x="817" y="35"/>
                    </a:lnTo>
                    <a:lnTo>
                      <a:pt x="815" y="31"/>
                    </a:lnTo>
                    <a:lnTo>
                      <a:pt x="804" y="34"/>
                    </a:lnTo>
                    <a:lnTo>
                      <a:pt x="806" y="40"/>
                    </a:lnTo>
                    <a:lnTo>
                      <a:pt x="807" y="49"/>
                    </a:lnTo>
                    <a:close/>
                    <a:moveTo>
                      <a:pt x="846" y="67"/>
                    </a:moveTo>
                    <a:lnTo>
                      <a:pt x="847" y="75"/>
                    </a:lnTo>
                    <a:lnTo>
                      <a:pt x="847" y="78"/>
                    </a:lnTo>
                    <a:lnTo>
                      <a:pt x="848" y="82"/>
                    </a:lnTo>
                    <a:lnTo>
                      <a:pt x="851" y="88"/>
                    </a:lnTo>
                    <a:lnTo>
                      <a:pt x="852" y="91"/>
                    </a:lnTo>
                    <a:lnTo>
                      <a:pt x="854" y="93"/>
                    </a:lnTo>
                    <a:lnTo>
                      <a:pt x="858" y="97"/>
                    </a:lnTo>
                    <a:lnTo>
                      <a:pt x="861" y="99"/>
                    </a:lnTo>
                    <a:lnTo>
                      <a:pt x="863" y="100"/>
                    </a:lnTo>
                    <a:lnTo>
                      <a:pt x="866" y="102"/>
                    </a:lnTo>
                    <a:lnTo>
                      <a:pt x="869" y="102"/>
                    </a:lnTo>
                    <a:lnTo>
                      <a:pt x="876" y="103"/>
                    </a:lnTo>
                    <a:lnTo>
                      <a:pt x="881" y="103"/>
                    </a:lnTo>
                    <a:lnTo>
                      <a:pt x="886" y="101"/>
                    </a:lnTo>
                    <a:lnTo>
                      <a:pt x="890" y="99"/>
                    </a:lnTo>
                    <a:lnTo>
                      <a:pt x="892" y="98"/>
                    </a:lnTo>
                    <a:lnTo>
                      <a:pt x="894" y="96"/>
                    </a:lnTo>
                    <a:lnTo>
                      <a:pt x="897" y="94"/>
                    </a:lnTo>
                    <a:lnTo>
                      <a:pt x="899" y="91"/>
                    </a:lnTo>
                    <a:lnTo>
                      <a:pt x="901" y="88"/>
                    </a:lnTo>
                    <a:lnTo>
                      <a:pt x="902" y="85"/>
                    </a:lnTo>
                    <a:lnTo>
                      <a:pt x="904" y="77"/>
                    </a:lnTo>
                    <a:lnTo>
                      <a:pt x="905" y="73"/>
                    </a:lnTo>
                    <a:lnTo>
                      <a:pt x="905" y="68"/>
                    </a:lnTo>
                    <a:lnTo>
                      <a:pt x="905" y="60"/>
                    </a:lnTo>
                    <a:lnTo>
                      <a:pt x="903" y="54"/>
                    </a:lnTo>
                    <a:lnTo>
                      <a:pt x="901" y="48"/>
                    </a:lnTo>
                    <a:lnTo>
                      <a:pt x="899" y="43"/>
                    </a:lnTo>
                    <a:lnTo>
                      <a:pt x="895" y="38"/>
                    </a:lnTo>
                    <a:lnTo>
                      <a:pt x="892" y="36"/>
                    </a:lnTo>
                    <a:lnTo>
                      <a:pt x="890" y="34"/>
                    </a:lnTo>
                    <a:lnTo>
                      <a:pt x="886" y="33"/>
                    </a:lnTo>
                    <a:lnTo>
                      <a:pt x="883" y="32"/>
                    </a:lnTo>
                    <a:lnTo>
                      <a:pt x="879" y="31"/>
                    </a:lnTo>
                    <a:lnTo>
                      <a:pt x="875" y="31"/>
                    </a:lnTo>
                    <a:lnTo>
                      <a:pt x="869" y="32"/>
                    </a:lnTo>
                    <a:lnTo>
                      <a:pt x="863" y="33"/>
                    </a:lnTo>
                    <a:lnTo>
                      <a:pt x="861" y="35"/>
                    </a:lnTo>
                    <a:lnTo>
                      <a:pt x="858" y="36"/>
                    </a:lnTo>
                    <a:lnTo>
                      <a:pt x="854" y="41"/>
                    </a:lnTo>
                    <a:lnTo>
                      <a:pt x="851" y="46"/>
                    </a:lnTo>
                    <a:lnTo>
                      <a:pt x="848" y="52"/>
                    </a:lnTo>
                    <a:lnTo>
                      <a:pt x="847" y="55"/>
                    </a:lnTo>
                    <a:lnTo>
                      <a:pt x="847" y="59"/>
                    </a:lnTo>
                    <a:lnTo>
                      <a:pt x="846" y="67"/>
                    </a:lnTo>
                    <a:close/>
                    <a:moveTo>
                      <a:pt x="890" y="49"/>
                    </a:moveTo>
                    <a:lnTo>
                      <a:pt x="891" y="52"/>
                    </a:lnTo>
                    <a:lnTo>
                      <a:pt x="892" y="57"/>
                    </a:lnTo>
                    <a:lnTo>
                      <a:pt x="893" y="62"/>
                    </a:lnTo>
                    <a:lnTo>
                      <a:pt x="893" y="69"/>
                    </a:lnTo>
                    <a:lnTo>
                      <a:pt x="892" y="77"/>
                    </a:lnTo>
                    <a:lnTo>
                      <a:pt x="891" y="84"/>
                    </a:lnTo>
                    <a:lnTo>
                      <a:pt x="890" y="86"/>
                    </a:lnTo>
                    <a:lnTo>
                      <a:pt x="888" y="88"/>
                    </a:lnTo>
                    <a:lnTo>
                      <a:pt x="885" y="91"/>
                    </a:lnTo>
                    <a:lnTo>
                      <a:pt x="881" y="93"/>
                    </a:lnTo>
                    <a:lnTo>
                      <a:pt x="876" y="94"/>
                    </a:lnTo>
                    <a:lnTo>
                      <a:pt x="872" y="94"/>
                    </a:lnTo>
                    <a:lnTo>
                      <a:pt x="870" y="93"/>
                    </a:lnTo>
                    <a:lnTo>
                      <a:pt x="868" y="92"/>
                    </a:lnTo>
                    <a:lnTo>
                      <a:pt x="866" y="91"/>
                    </a:lnTo>
                    <a:lnTo>
                      <a:pt x="865" y="90"/>
                    </a:lnTo>
                    <a:lnTo>
                      <a:pt x="863" y="89"/>
                    </a:lnTo>
                    <a:lnTo>
                      <a:pt x="862" y="87"/>
                    </a:lnTo>
                    <a:lnTo>
                      <a:pt x="861" y="85"/>
                    </a:lnTo>
                    <a:lnTo>
                      <a:pt x="860" y="83"/>
                    </a:lnTo>
                    <a:lnTo>
                      <a:pt x="859" y="78"/>
                    </a:lnTo>
                    <a:lnTo>
                      <a:pt x="859" y="75"/>
                    </a:lnTo>
                    <a:lnTo>
                      <a:pt x="858" y="72"/>
                    </a:lnTo>
                    <a:lnTo>
                      <a:pt x="858" y="65"/>
                    </a:lnTo>
                    <a:lnTo>
                      <a:pt x="858" y="59"/>
                    </a:lnTo>
                    <a:lnTo>
                      <a:pt x="859" y="55"/>
                    </a:lnTo>
                    <a:lnTo>
                      <a:pt x="860" y="51"/>
                    </a:lnTo>
                    <a:lnTo>
                      <a:pt x="861" y="47"/>
                    </a:lnTo>
                    <a:lnTo>
                      <a:pt x="864" y="44"/>
                    </a:lnTo>
                    <a:lnTo>
                      <a:pt x="865" y="43"/>
                    </a:lnTo>
                    <a:lnTo>
                      <a:pt x="867" y="42"/>
                    </a:lnTo>
                    <a:lnTo>
                      <a:pt x="869" y="41"/>
                    </a:lnTo>
                    <a:lnTo>
                      <a:pt x="871" y="40"/>
                    </a:lnTo>
                    <a:lnTo>
                      <a:pt x="875" y="40"/>
                    </a:lnTo>
                    <a:lnTo>
                      <a:pt x="879" y="40"/>
                    </a:lnTo>
                    <a:lnTo>
                      <a:pt x="881" y="41"/>
                    </a:lnTo>
                    <a:lnTo>
                      <a:pt x="883" y="42"/>
                    </a:lnTo>
                    <a:lnTo>
                      <a:pt x="887" y="45"/>
                    </a:lnTo>
                    <a:lnTo>
                      <a:pt x="890" y="49"/>
                    </a:lnTo>
                    <a:close/>
                    <a:moveTo>
                      <a:pt x="925" y="50"/>
                    </a:moveTo>
                    <a:lnTo>
                      <a:pt x="925" y="101"/>
                    </a:lnTo>
                    <a:lnTo>
                      <a:pt x="935" y="101"/>
                    </a:lnTo>
                    <a:lnTo>
                      <a:pt x="935" y="50"/>
                    </a:lnTo>
                    <a:lnTo>
                      <a:pt x="940" y="46"/>
                    </a:lnTo>
                    <a:lnTo>
                      <a:pt x="942" y="45"/>
                    </a:lnTo>
                    <a:lnTo>
                      <a:pt x="945" y="43"/>
                    </a:lnTo>
                    <a:lnTo>
                      <a:pt x="950" y="41"/>
                    </a:lnTo>
                    <a:lnTo>
                      <a:pt x="954" y="40"/>
                    </a:lnTo>
                    <a:lnTo>
                      <a:pt x="959" y="41"/>
                    </a:lnTo>
                    <a:lnTo>
                      <a:pt x="962" y="43"/>
                    </a:lnTo>
                    <a:lnTo>
                      <a:pt x="963" y="45"/>
                    </a:lnTo>
                    <a:lnTo>
                      <a:pt x="964" y="47"/>
                    </a:lnTo>
                    <a:lnTo>
                      <a:pt x="964" y="55"/>
                    </a:lnTo>
                    <a:lnTo>
                      <a:pt x="964" y="101"/>
                    </a:lnTo>
                    <a:lnTo>
                      <a:pt x="975" y="101"/>
                    </a:lnTo>
                    <a:lnTo>
                      <a:pt x="975" y="49"/>
                    </a:lnTo>
                    <a:lnTo>
                      <a:pt x="975" y="45"/>
                    </a:lnTo>
                    <a:lnTo>
                      <a:pt x="973" y="41"/>
                    </a:lnTo>
                    <a:lnTo>
                      <a:pt x="972" y="39"/>
                    </a:lnTo>
                    <a:lnTo>
                      <a:pt x="971" y="37"/>
                    </a:lnTo>
                    <a:lnTo>
                      <a:pt x="969" y="35"/>
                    </a:lnTo>
                    <a:lnTo>
                      <a:pt x="967" y="34"/>
                    </a:lnTo>
                    <a:lnTo>
                      <a:pt x="962" y="32"/>
                    </a:lnTo>
                    <a:lnTo>
                      <a:pt x="957" y="31"/>
                    </a:lnTo>
                    <a:lnTo>
                      <a:pt x="951" y="32"/>
                    </a:lnTo>
                    <a:lnTo>
                      <a:pt x="946" y="34"/>
                    </a:lnTo>
                    <a:lnTo>
                      <a:pt x="941" y="37"/>
                    </a:lnTo>
                    <a:lnTo>
                      <a:pt x="938" y="39"/>
                    </a:lnTo>
                    <a:lnTo>
                      <a:pt x="935" y="42"/>
                    </a:lnTo>
                    <a:lnTo>
                      <a:pt x="935" y="36"/>
                    </a:lnTo>
                    <a:lnTo>
                      <a:pt x="933" y="31"/>
                    </a:lnTo>
                    <a:lnTo>
                      <a:pt x="922" y="34"/>
                    </a:lnTo>
                    <a:lnTo>
                      <a:pt x="924" y="37"/>
                    </a:lnTo>
                    <a:lnTo>
                      <a:pt x="925" y="40"/>
                    </a:lnTo>
                    <a:lnTo>
                      <a:pt x="925" y="50"/>
                    </a:lnTo>
                    <a:close/>
                    <a:moveTo>
                      <a:pt x="998" y="50"/>
                    </a:moveTo>
                    <a:lnTo>
                      <a:pt x="998" y="101"/>
                    </a:lnTo>
                    <a:lnTo>
                      <a:pt x="1009" y="101"/>
                    </a:lnTo>
                    <a:lnTo>
                      <a:pt x="1009" y="50"/>
                    </a:lnTo>
                    <a:lnTo>
                      <a:pt x="1013" y="46"/>
                    </a:lnTo>
                    <a:lnTo>
                      <a:pt x="1015" y="45"/>
                    </a:lnTo>
                    <a:lnTo>
                      <a:pt x="1018" y="43"/>
                    </a:lnTo>
                    <a:lnTo>
                      <a:pt x="1023" y="41"/>
                    </a:lnTo>
                    <a:lnTo>
                      <a:pt x="1028" y="40"/>
                    </a:lnTo>
                    <a:lnTo>
                      <a:pt x="1032" y="41"/>
                    </a:lnTo>
                    <a:lnTo>
                      <a:pt x="1035" y="43"/>
                    </a:lnTo>
                    <a:lnTo>
                      <a:pt x="1036" y="45"/>
                    </a:lnTo>
                    <a:lnTo>
                      <a:pt x="1037" y="47"/>
                    </a:lnTo>
                    <a:lnTo>
                      <a:pt x="1038" y="55"/>
                    </a:lnTo>
                    <a:lnTo>
                      <a:pt x="1038" y="101"/>
                    </a:lnTo>
                    <a:lnTo>
                      <a:pt x="1048" y="101"/>
                    </a:lnTo>
                    <a:lnTo>
                      <a:pt x="1048" y="49"/>
                    </a:lnTo>
                    <a:lnTo>
                      <a:pt x="1048" y="45"/>
                    </a:lnTo>
                    <a:lnTo>
                      <a:pt x="1047" y="41"/>
                    </a:lnTo>
                    <a:lnTo>
                      <a:pt x="1046" y="39"/>
                    </a:lnTo>
                    <a:lnTo>
                      <a:pt x="1044" y="37"/>
                    </a:lnTo>
                    <a:lnTo>
                      <a:pt x="1042" y="35"/>
                    </a:lnTo>
                    <a:lnTo>
                      <a:pt x="1040" y="34"/>
                    </a:lnTo>
                    <a:lnTo>
                      <a:pt x="1035" y="32"/>
                    </a:lnTo>
                    <a:lnTo>
                      <a:pt x="1030" y="31"/>
                    </a:lnTo>
                    <a:lnTo>
                      <a:pt x="1025" y="32"/>
                    </a:lnTo>
                    <a:lnTo>
                      <a:pt x="1019" y="34"/>
                    </a:lnTo>
                    <a:lnTo>
                      <a:pt x="1014" y="37"/>
                    </a:lnTo>
                    <a:lnTo>
                      <a:pt x="1011" y="39"/>
                    </a:lnTo>
                    <a:lnTo>
                      <a:pt x="1009" y="42"/>
                    </a:lnTo>
                    <a:lnTo>
                      <a:pt x="1008" y="36"/>
                    </a:lnTo>
                    <a:lnTo>
                      <a:pt x="1006" y="31"/>
                    </a:lnTo>
                    <a:lnTo>
                      <a:pt x="996" y="34"/>
                    </a:lnTo>
                    <a:lnTo>
                      <a:pt x="997" y="37"/>
                    </a:lnTo>
                    <a:lnTo>
                      <a:pt x="998" y="40"/>
                    </a:lnTo>
                    <a:lnTo>
                      <a:pt x="998" y="5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grpSp>
      </p:grpSp>
      <p:sp>
        <p:nvSpPr>
          <p:cNvPr id="21" name="Freeform 19">
            <a:extLst>
              <a:ext uri="{FF2B5EF4-FFF2-40B4-BE49-F238E27FC236}">
                <a16:creationId xmlns:a16="http://schemas.microsoft.com/office/drawing/2014/main" id="{51BF4F13-1608-4C97-8362-9AF8FCFC8812}"/>
              </a:ext>
            </a:extLst>
          </p:cNvPr>
          <p:cNvSpPr>
            <a:spLocks noEditPoints="1"/>
          </p:cNvSpPr>
          <p:nvPr/>
        </p:nvSpPr>
        <p:spPr bwMode="auto">
          <a:xfrm>
            <a:off x="2878667" y="3709988"/>
            <a:ext cx="4826000" cy="254000"/>
          </a:xfrm>
          <a:custGeom>
            <a:avLst/>
            <a:gdLst>
              <a:gd name="T0" fmla="*/ 2147483646 w 2280"/>
              <a:gd name="T1" fmla="*/ 2147483646 h 160"/>
              <a:gd name="T2" fmla="*/ 2147483646 w 2280"/>
              <a:gd name="T3" fmla="*/ 2147483646 h 160"/>
              <a:gd name="T4" fmla="*/ 2147483646 w 2280"/>
              <a:gd name="T5" fmla="*/ 2147483646 h 160"/>
              <a:gd name="T6" fmla="*/ 2147483646 w 2280"/>
              <a:gd name="T7" fmla="*/ 2147483646 h 160"/>
              <a:gd name="T8" fmla="*/ 2147483646 w 2280"/>
              <a:gd name="T9" fmla="*/ 2147483646 h 160"/>
              <a:gd name="T10" fmla="*/ 2147483646 w 2280"/>
              <a:gd name="T11" fmla="*/ 2147483646 h 160"/>
              <a:gd name="T12" fmla="*/ 2147483646 w 2280"/>
              <a:gd name="T13" fmla="*/ 2147483646 h 160"/>
              <a:gd name="T14" fmla="*/ 2147483646 w 2280"/>
              <a:gd name="T15" fmla="*/ 2147483646 h 160"/>
              <a:gd name="T16" fmla="*/ 2147483646 w 2280"/>
              <a:gd name="T17" fmla="*/ 2147483646 h 160"/>
              <a:gd name="T18" fmla="*/ 2147483646 w 2280"/>
              <a:gd name="T19" fmla="*/ 2147483646 h 160"/>
              <a:gd name="T20" fmla="*/ 2147483646 w 2280"/>
              <a:gd name="T21" fmla="*/ 2147483646 h 160"/>
              <a:gd name="T22" fmla="*/ 2147483646 w 2280"/>
              <a:gd name="T23" fmla="*/ 2147483646 h 160"/>
              <a:gd name="T24" fmla="*/ 2147483646 w 2280"/>
              <a:gd name="T25" fmla="*/ 2147483646 h 160"/>
              <a:gd name="T26" fmla="*/ 2147483646 w 2280"/>
              <a:gd name="T27" fmla="*/ 2147483646 h 160"/>
              <a:gd name="T28" fmla="*/ 2147483646 w 2280"/>
              <a:gd name="T29" fmla="*/ 2147483646 h 160"/>
              <a:gd name="T30" fmla="*/ 2147483646 w 2280"/>
              <a:gd name="T31" fmla="*/ 2147483646 h 160"/>
              <a:gd name="T32" fmla="*/ 2147483646 w 2280"/>
              <a:gd name="T33" fmla="*/ 2147483646 h 160"/>
              <a:gd name="T34" fmla="*/ 2147483646 w 2280"/>
              <a:gd name="T35" fmla="*/ 2147483646 h 160"/>
              <a:gd name="T36" fmla="*/ 2147483646 w 2280"/>
              <a:gd name="T37" fmla="*/ 2147483646 h 160"/>
              <a:gd name="T38" fmla="*/ 2147483646 w 2280"/>
              <a:gd name="T39" fmla="*/ 2147483646 h 160"/>
              <a:gd name="T40" fmla="*/ 2147483646 w 2280"/>
              <a:gd name="T41" fmla="*/ 2147483646 h 160"/>
              <a:gd name="T42" fmla="*/ 2147483646 w 2280"/>
              <a:gd name="T43" fmla="*/ 2147483646 h 160"/>
              <a:gd name="T44" fmla="*/ 2147483646 w 2280"/>
              <a:gd name="T45" fmla="*/ 2147483646 h 160"/>
              <a:gd name="T46" fmla="*/ 2147483646 w 2280"/>
              <a:gd name="T47" fmla="*/ 2147483646 h 160"/>
              <a:gd name="T48" fmla="*/ 2147483646 w 2280"/>
              <a:gd name="T49" fmla="*/ 2147483646 h 160"/>
              <a:gd name="T50" fmla="*/ 2147483646 w 2280"/>
              <a:gd name="T51" fmla="*/ 2147483646 h 160"/>
              <a:gd name="T52" fmla="*/ 2147483646 w 2280"/>
              <a:gd name="T53" fmla="*/ 2147483646 h 160"/>
              <a:gd name="T54" fmla="*/ 2147483646 w 2280"/>
              <a:gd name="T55" fmla="*/ 2147483646 h 160"/>
              <a:gd name="T56" fmla="*/ 2147483646 w 2280"/>
              <a:gd name="T57" fmla="*/ 2147483646 h 160"/>
              <a:gd name="T58" fmla="*/ 2147483646 w 2280"/>
              <a:gd name="T59" fmla="*/ 2147483646 h 160"/>
              <a:gd name="T60" fmla="*/ 2147483646 w 2280"/>
              <a:gd name="T61" fmla="*/ 2147483646 h 160"/>
              <a:gd name="T62" fmla="*/ 2147483646 w 2280"/>
              <a:gd name="T63" fmla="*/ 2147483646 h 160"/>
              <a:gd name="T64" fmla="*/ 2147483646 w 2280"/>
              <a:gd name="T65" fmla="*/ 2147483646 h 160"/>
              <a:gd name="T66" fmla="*/ 2147483646 w 2280"/>
              <a:gd name="T67" fmla="*/ 2147483646 h 160"/>
              <a:gd name="T68" fmla="*/ 2147483646 w 2280"/>
              <a:gd name="T69" fmla="*/ 2147483646 h 160"/>
              <a:gd name="T70" fmla="*/ 2147483646 w 2280"/>
              <a:gd name="T71" fmla="*/ 2147483646 h 160"/>
              <a:gd name="T72" fmla="*/ 2147483646 w 2280"/>
              <a:gd name="T73" fmla="*/ 2147483646 h 160"/>
              <a:gd name="T74" fmla="*/ 2147483646 w 2280"/>
              <a:gd name="T75" fmla="*/ 2147483646 h 160"/>
              <a:gd name="T76" fmla="*/ 2147483646 w 2280"/>
              <a:gd name="T77" fmla="*/ 2147483646 h 160"/>
              <a:gd name="T78" fmla="*/ 2147483646 w 2280"/>
              <a:gd name="T79" fmla="*/ 2147483646 h 160"/>
              <a:gd name="T80" fmla="*/ 2147483646 w 2280"/>
              <a:gd name="T81" fmla="*/ 2147483646 h 160"/>
              <a:gd name="T82" fmla="*/ 2147483646 w 2280"/>
              <a:gd name="T83" fmla="*/ 2147483646 h 160"/>
              <a:gd name="T84" fmla="*/ 2147483646 w 2280"/>
              <a:gd name="T85" fmla="*/ 2147483646 h 160"/>
              <a:gd name="T86" fmla="*/ 2147483646 w 2280"/>
              <a:gd name="T87" fmla="*/ 2147483646 h 160"/>
              <a:gd name="T88" fmla="*/ 2147483646 w 2280"/>
              <a:gd name="T89" fmla="*/ 2147483646 h 160"/>
              <a:gd name="T90" fmla="*/ 2147483646 w 2280"/>
              <a:gd name="T91" fmla="*/ 2147483646 h 160"/>
              <a:gd name="T92" fmla="*/ 2147483646 w 2280"/>
              <a:gd name="T93" fmla="*/ 2147483646 h 160"/>
              <a:gd name="T94" fmla="*/ 2147483646 w 2280"/>
              <a:gd name="T95" fmla="*/ 2147483646 h 160"/>
              <a:gd name="T96" fmla="*/ 2147483646 w 2280"/>
              <a:gd name="T97" fmla="*/ 2147483646 h 160"/>
              <a:gd name="T98" fmla="*/ 2147483646 w 2280"/>
              <a:gd name="T99" fmla="*/ 2147483646 h 160"/>
              <a:gd name="T100" fmla="*/ 2147483646 w 2280"/>
              <a:gd name="T101" fmla="*/ 2147483646 h 160"/>
              <a:gd name="T102" fmla="*/ 2147483646 w 2280"/>
              <a:gd name="T103" fmla="*/ 2147483646 h 160"/>
              <a:gd name="T104" fmla="*/ 2147483646 w 2280"/>
              <a:gd name="T105" fmla="*/ 2147483646 h 160"/>
              <a:gd name="T106" fmla="*/ 2147483646 w 2280"/>
              <a:gd name="T107" fmla="*/ 2147483646 h 160"/>
              <a:gd name="T108" fmla="*/ 2147483646 w 2280"/>
              <a:gd name="T109" fmla="*/ 2147483646 h 160"/>
              <a:gd name="T110" fmla="*/ 2147483646 w 2280"/>
              <a:gd name="T111" fmla="*/ 2147483646 h 160"/>
              <a:gd name="T112" fmla="*/ 2147483646 w 2280"/>
              <a:gd name="T113" fmla="*/ 2147483646 h 160"/>
              <a:gd name="T114" fmla="*/ 2147483646 w 2280"/>
              <a:gd name="T115" fmla="*/ 2147483646 h 160"/>
              <a:gd name="T116" fmla="*/ 0 w 2280"/>
              <a:gd name="T117" fmla="*/ 2147483646 h 160"/>
              <a:gd name="T118" fmla="*/ 0 w 2280"/>
              <a:gd name="T119" fmla="*/ 0 h 16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280" h="160">
                <a:moveTo>
                  <a:pt x="2188" y="158"/>
                </a:moveTo>
                <a:lnTo>
                  <a:pt x="2208" y="158"/>
                </a:lnTo>
                <a:lnTo>
                  <a:pt x="2206" y="96"/>
                </a:lnTo>
                <a:lnTo>
                  <a:pt x="2206" y="74"/>
                </a:lnTo>
                <a:lnTo>
                  <a:pt x="2206" y="62"/>
                </a:lnTo>
                <a:lnTo>
                  <a:pt x="2211" y="74"/>
                </a:lnTo>
                <a:lnTo>
                  <a:pt x="2221" y="94"/>
                </a:lnTo>
                <a:lnTo>
                  <a:pt x="2260" y="158"/>
                </a:lnTo>
                <a:lnTo>
                  <a:pt x="2280" y="158"/>
                </a:lnTo>
                <a:lnTo>
                  <a:pt x="2280" y="37"/>
                </a:lnTo>
                <a:lnTo>
                  <a:pt x="2262" y="37"/>
                </a:lnTo>
                <a:lnTo>
                  <a:pt x="2262" y="98"/>
                </a:lnTo>
                <a:lnTo>
                  <a:pt x="2264" y="121"/>
                </a:lnTo>
                <a:lnTo>
                  <a:pt x="2264" y="131"/>
                </a:lnTo>
                <a:lnTo>
                  <a:pt x="2249" y="103"/>
                </a:lnTo>
                <a:lnTo>
                  <a:pt x="2209" y="37"/>
                </a:lnTo>
                <a:lnTo>
                  <a:pt x="2188" y="37"/>
                </a:lnTo>
                <a:lnTo>
                  <a:pt x="2188" y="158"/>
                </a:lnTo>
                <a:close/>
                <a:moveTo>
                  <a:pt x="2059" y="158"/>
                </a:moveTo>
                <a:lnTo>
                  <a:pt x="2078" y="158"/>
                </a:lnTo>
                <a:lnTo>
                  <a:pt x="2076" y="96"/>
                </a:lnTo>
                <a:lnTo>
                  <a:pt x="2076" y="74"/>
                </a:lnTo>
                <a:lnTo>
                  <a:pt x="2076" y="62"/>
                </a:lnTo>
                <a:lnTo>
                  <a:pt x="2080" y="74"/>
                </a:lnTo>
                <a:lnTo>
                  <a:pt x="2092" y="94"/>
                </a:lnTo>
                <a:lnTo>
                  <a:pt x="2131" y="158"/>
                </a:lnTo>
                <a:lnTo>
                  <a:pt x="2151" y="158"/>
                </a:lnTo>
                <a:lnTo>
                  <a:pt x="2151" y="37"/>
                </a:lnTo>
                <a:lnTo>
                  <a:pt x="2133" y="37"/>
                </a:lnTo>
                <a:lnTo>
                  <a:pt x="2133" y="98"/>
                </a:lnTo>
                <a:lnTo>
                  <a:pt x="2135" y="121"/>
                </a:lnTo>
                <a:lnTo>
                  <a:pt x="2135" y="131"/>
                </a:lnTo>
                <a:lnTo>
                  <a:pt x="2119" y="103"/>
                </a:lnTo>
                <a:lnTo>
                  <a:pt x="2080" y="37"/>
                </a:lnTo>
                <a:lnTo>
                  <a:pt x="2059" y="37"/>
                </a:lnTo>
                <a:lnTo>
                  <a:pt x="2059" y="158"/>
                </a:lnTo>
                <a:close/>
                <a:moveTo>
                  <a:pt x="2002" y="66"/>
                </a:moveTo>
                <a:lnTo>
                  <a:pt x="2004" y="72"/>
                </a:lnTo>
                <a:lnTo>
                  <a:pt x="2006" y="80"/>
                </a:lnTo>
                <a:lnTo>
                  <a:pt x="2008" y="90"/>
                </a:lnTo>
                <a:lnTo>
                  <a:pt x="2008" y="99"/>
                </a:lnTo>
                <a:lnTo>
                  <a:pt x="2006" y="117"/>
                </a:lnTo>
                <a:lnTo>
                  <a:pt x="2006" y="123"/>
                </a:lnTo>
                <a:lnTo>
                  <a:pt x="2002" y="129"/>
                </a:lnTo>
                <a:lnTo>
                  <a:pt x="2002" y="133"/>
                </a:lnTo>
                <a:lnTo>
                  <a:pt x="1998" y="137"/>
                </a:lnTo>
                <a:lnTo>
                  <a:pt x="1992" y="141"/>
                </a:lnTo>
                <a:lnTo>
                  <a:pt x="1984" y="144"/>
                </a:lnTo>
                <a:lnTo>
                  <a:pt x="1974" y="146"/>
                </a:lnTo>
                <a:lnTo>
                  <a:pt x="1965" y="144"/>
                </a:lnTo>
                <a:lnTo>
                  <a:pt x="1957" y="143"/>
                </a:lnTo>
                <a:lnTo>
                  <a:pt x="1951" y="139"/>
                </a:lnTo>
                <a:lnTo>
                  <a:pt x="1947" y="137"/>
                </a:lnTo>
                <a:lnTo>
                  <a:pt x="1945" y="133"/>
                </a:lnTo>
                <a:lnTo>
                  <a:pt x="1943" y="127"/>
                </a:lnTo>
                <a:lnTo>
                  <a:pt x="1939" y="117"/>
                </a:lnTo>
                <a:lnTo>
                  <a:pt x="1937" y="107"/>
                </a:lnTo>
                <a:lnTo>
                  <a:pt x="1937" y="96"/>
                </a:lnTo>
                <a:lnTo>
                  <a:pt x="1937" y="84"/>
                </a:lnTo>
                <a:lnTo>
                  <a:pt x="1939" y="76"/>
                </a:lnTo>
                <a:lnTo>
                  <a:pt x="1941" y="68"/>
                </a:lnTo>
                <a:lnTo>
                  <a:pt x="1945" y="62"/>
                </a:lnTo>
                <a:lnTo>
                  <a:pt x="1947" y="60"/>
                </a:lnTo>
                <a:lnTo>
                  <a:pt x="1949" y="56"/>
                </a:lnTo>
                <a:lnTo>
                  <a:pt x="1955" y="53"/>
                </a:lnTo>
                <a:lnTo>
                  <a:pt x="1963" y="51"/>
                </a:lnTo>
                <a:lnTo>
                  <a:pt x="1971" y="51"/>
                </a:lnTo>
                <a:lnTo>
                  <a:pt x="1980" y="51"/>
                </a:lnTo>
                <a:lnTo>
                  <a:pt x="1984" y="53"/>
                </a:lnTo>
                <a:lnTo>
                  <a:pt x="1988" y="55"/>
                </a:lnTo>
                <a:lnTo>
                  <a:pt x="1996" y="58"/>
                </a:lnTo>
                <a:lnTo>
                  <a:pt x="1998" y="62"/>
                </a:lnTo>
                <a:lnTo>
                  <a:pt x="2002" y="66"/>
                </a:lnTo>
                <a:close/>
                <a:moveTo>
                  <a:pt x="1918" y="98"/>
                </a:moveTo>
                <a:lnTo>
                  <a:pt x="1918" y="111"/>
                </a:lnTo>
                <a:lnTo>
                  <a:pt x="1920" y="117"/>
                </a:lnTo>
                <a:lnTo>
                  <a:pt x="1922" y="123"/>
                </a:lnTo>
                <a:lnTo>
                  <a:pt x="1925" y="135"/>
                </a:lnTo>
                <a:lnTo>
                  <a:pt x="1929" y="139"/>
                </a:lnTo>
                <a:lnTo>
                  <a:pt x="1933" y="144"/>
                </a:lnTo>
                <a:lnTo>
                  <a:pt x="1941" y="150"/>
                </a:lnTo>
                <a:lnTo>
                  <a:pt x="1951" y="156"/>
                </a:lnTo>
                <a:lnTo>
                  <a:pt x="1961" y="158"/>
                </a:lnTo>
                <a:lnTo>
                  <a:pt x="1972" y="160"/>
                </a:lnTo>
                <a:lnTo>
                  <a:pt x="1986" y="158"/>
                </a:lnTo>
                <a:lnTo>
                  <a:pt x="1992" y="158"/>
                </a:lnTo>
                <a:lnTo>
                  <a:pt x="1998" y="156"/>
                </a:lnTo>
                <a:lnTo>
                  <a:pt x="2004" y="152"/>
                </a:lnTo>
                <a:lnTo>
                  <a:pt x="2008" y="150"/>
                </a:lnTo>
                <a:lnTo>
                  <a:pt x="2012" y="146"/>
                </a:lnTo>
                <a:lnTo>
                  <a:pt x="2016" y="143"/>
                </a:lnTo>
                <a:lnTo>
                  <a:pt x="2021" y="133"/>
                </a:lnTo>
                <a:lnTo>
                  <a:pt x="2025" y="123"/>
                </a:lnTo>
                <a:lnTo>
                  <a:pt x="2027" y="111"/>
                </a:lnTo>
                <a:lnTo>
                  <a:pt x="2027" y="98"/>
                </a:lnTo>
                <a:lnTo>
                  <a:pt x="2027" y="84"/>
                </a:lnTo>
                <a:lnTo>
                  <a:pt x="2025" y="72"/>
                </a:lnTo>
                <a:lnTo>
                  <a:pt x="2021" y="62"/>
                </a:lnTo>
                <a:lnTo>
                  <a:pt x="2018" y="58"/>
                </a:lnTo>
                <a:lnTo>
                  <a:pt x="2016" y="55"/>
                </a:lnTo>
                <a:lnTo>
                  <a:pt x="2008" y="47"/>
                </a:lnTo>
                <a:lnTo>
                  <a:pt x="2002" y="43"/>
                </a:lnTo>
                <a:lnTo>
                  <a:pt x="1998" y="41"/>
                </a:lnTo>
                <a:lnTo>
                  <a:pt x="1986" y="37"/>
                </a:lnTo>
                <a:lnTo>
                  <a:pt x="1972" y="35"/>
                </a:lnTo>
                <a:lnTo>
                  <a:pt x="1959" y="37"/>
                </a:lnTo>
                <a:lnTo>
                  <a:pt x="1955" y="37"/>
                </a:lnTo>
                <a:lnTo>
                  <a:pt x="1949" y="39"/>
                </a:lnTo>
                <a:lnTo>
                  <a:pt x="1943" y="41"/>
                </a:lnTo>
                <a:lnTo>
                  <a:pt x="1939" y="45"/>
                </a:lnTo>
                <a:lnTo>
                  <a:pt x="1935" y="49"/>
                </a:lnTo>
                <a:lnTo>
                  <a:pt x="1931" y="53"/>
                </a:lnTo>
                <a:lnTo>
                  <a:pt x="1927" y="56"/>
                </a:lnTo>
                <a:lnTo>
                  <a:pt x="1925" y="60"/>
                </a:lnTo>
                <a:lnTo>
                  <a:pt x="1924" y="66"/>
                </a:lnTo>
                <a:lnTo>
                  <a:pt x="1922" y="70"/>
                </a:lnTo>
                <a:lnTo>
                  <a:pt x="1918" y="84"/>
                </a:lnTo>
                <a:lnTo>
                  <a:pt x="1918" y="98"/>
                </a:lnTo>
                <a:close/>
                <a:moveTo>
                  <a:pt x="1841" y="53"/>
                </a:moveTo>
                <a:lnTo>
                  <a:pt x="1851" y="53"/>
                </a:lnTo>
                <a:lnTo>
                  <a:pt x="1859" y="55"/>
                </a:lnTo>
                <a:lnTo>
                  <a:pt x="1865" y="56"/>
                </a:lnTo>
                <a:lnTo>
                  <a:pt x="1869" y="60"/>
                </a:lnTo>
                <a:lnTo>
                  <a:pt x="1871" y="66"/>
                </a:lnTo>
                <a:lnTo>
                  <a:pt x="1871" y="72"/>
                </a:lnTo>
                <a:lnTo>
                  <a:pt x="1871" y="76"/>
                </a:lnTo>
                <a:lnTo>
                  <a:pt x="1869" y="80"/>
                </a:lnTo>
                <a:lnTo>
                  <a:pt x="1867" y="84"/>
                </a:lnTo>
                <a:lnTo>
                  <a:pt x="1865" y="88"/>
                </a:lnTo>
                <a:lnTo>
                  <a:pt x="1861" y="90"/>
                </a:lnTo>
                <a:lnTo>
                  <a:pt x="1855" y="92"/>
                </a:lnTo>
                <a:lnTo>
                  <a:pt x="1849" y="92"/>
                </a:lnTo>
                <a:lnTo>
                  <a:pt x="1839" y="92"/>
                </a:lnTo>
                <a:lnTo>
                  <a:pt x="1828" y="92"/>
                </a:lnTo>
                <a:lnTo>
                  <a:pt x="1828" y="53"/>
                </a:lnTo>
                <a:lnTo>
                  <a:pt x="1841" y="53"/>
                </a:lnTo>
                <a:close/>
                <a:moveTo>
                  <a:pt x="1808" y="158"/>
                </a:moveTo>
                <a:lnTo>
                  <a:pt x="1828" y="158"/>
                </a:lnTo>
                <a:lnTo>
                  <a:pt x="1828" y="105"/>
                </a:lnTo>
                <a:lnTo>
                  <a:pt x="1831" y="105"/>
                </a:lnTo>
                <a:lnTo>
                  <a:pt x="1833" y="107"/>
                </a:lnTo>
                <a:lnTo>
                  <a:pt x="1841" y="111"/>
                </a:lnTo>
                <a:lnTo>
                  <a:pt x="1851" y="123"/>
                </a:lnTo>
                <a:lnTo>
                  <a:pt x="1865" y="141"/>
                </a:lnTo>
                <a:lnTo>
                  <a:pt x="1871" y="148"/>
                </a:lnTo>
                <a:lnTo>
                  <a:pt x="1875" y="158"/>
                </a:lnTo>
                <a:lnTo>
                  <a:pt x="1898" y="158"/>
                </a:lnTo>
                <a:lnTo>
                  <a:pt x="1878" y="133"/>
                </a:lnTo>
                <a:lnTo>
                  <a:pt x="1861" y="109"/>
                </a:lnTo>
                <a:lnTo>
                  <a:pt x="1857" y="107"/>
                </a:lnTo>
                <a:lnTo>
                  <a:pt x="1855" y="105"/>
                </a:lnTo>
                <a:lnTo>
                  <a:pt x="1863" y="103"/>
                </a:lnTo>
                <a:lnTo>
                  <a:pt x="1869" y="101"/>
                </a:lnTo>
                <a:lnTo>
                  <a:pt x="1876" y="99"/>
                </a:lnTo>
                <a:lnTo>
                  <a:pt x="1880" y="96"/>
                </a:lnTo>
                <a:lnTo>
                  <a:pt x="1884" y="90"/>
                </a:lnTo>
                <a:lnTo>
                  <a:pt x="1888" y="86"/>
                </a:lnTo>
                <a:lnTo>
                  <a:pt x="1890" y="78"/>
                </a:lnTo>
                <a:lnTo>
                  <a:pt x="1890" y="70"/>
                </a:lnTo>
                <a:lnTo>
                  <a:pt x="1890" y="62"/>
                </a:lnTo>
                <a:lnTo>
                  <a:pt x="1886" y="55"/>
                </a:lnTo>
                <a:lnTo>
                  <a:pt x="1882" y="49"/>
                </a:lnTo>
                <a:lnTo>
                  <a:pt x="1876" y="43"/>
                </a:lnTo>
                <a:lnTo>
                  <a:pt x="1871" y="41"/>
                </a:lnTo>
                <a:lnTo>
                  <a:pt x="1863" y="39"/>
                </a:lnTo>
                <a:lnTo>
                  <a:pt x="1853" y="37"/>
                </a:lnTo>
                <a:lnTo>
                  <a:pt x="1841" y="37"/>
                </a:lnTo>
                <a:lnTo>
                  <a:pt x="1808" y="37"/>
                </a:lnTo>
                <a:lnTo>
                  <a:pt x="1808" y="158"/>
                </a:lnTo>
                <a:close/>
                <a:moveTo>
                  <a:pt x="1728" y="103"/>
                </a:moveTo>
                <a:lnTo>
                  <a:pt x="1735" y="103"/>
                </a:lnTo>
                <a:lnTo>
                  <a:pt x="1741" y="103"/>
                </a:lnTo>
                <a:lnTo>
                  <a:pt x="1745" y="105"/>
                </a:lnTo>
                <a:lnTo>
                  <a:pt x="1747" y="107"/>
                </a:lnTo>
                <a:lnTo>
                  <a:pt x="1753" y="111"/>
                </a:lnTo>
                <a:lnTo>
                  <a:pt x="1755" y="113"/>
                </a:lnTo>
                <a:lnTo>
                  <a:pt x="1755" y="117"/>
                </a:lnTo>
                <a:lnTo>
                  <a:pt x="1757" y="123"/>
                </a:lnTo>
                <a:lnTo>
                  <a:pt x="1757" y="129"/>
                </a:lnTo>
                <a:lnTo>
                  <a:pt x="1753" y="133"/>
                </a:lnTo>
                <a:lnTo>
                  <a:pt x="1751" y="137"/>
                </a:lnTo>
                <a:lnTo>
                  <a:pt x="1747" y="141"/>
                </a:lnTo>
                <a:lnTo>
                  <a:pt x="1737" y="143"/>
                </a:lnTo>
                <a:lnTo>
                  <a:pt x="1728" y="143"/>
                </a:lnTo>
                <a:lnTo>
                  <a:pt x="1704" y="143"/>
                </a:lnTo>
                <a:lnTo>
                  <a:pt x="1704" y="103"/>
                </a:lnTo>
                <a:lnTo>
                  <a:pt x="1728" y="103"/>
                </a:lnTo>
                <a:close/>
                <a:moveTo>
                  <a:pt x="1724" y="53"/>
                </a:moveTo>
                <a:lnTo>
                  <a:pt x="1732" y="53"/>
                </a:lnTo>
                <a:lnTo>
                  <a:pt x="1737" y="55"/>
                </a:lnTo>
                <a:lnTo>
                  <a:pt x="1743" y="56"/>
                </a:lnTo>
                <a:lnTo>
                  <a:pt x="1747" y="60"/>
                </a:lnTo>
                <a:lnTo>
                  <a:pt x="1749" y="64"/>
                </a:lnTo>
                <a:lnTo>
                  <a:pt x="1751" y="70"/>
                </a:lnTo>
                <a:lnTo>
                  <a:pt x="1751" y="74"/>
                </a:lnTo>
                <a:lnTo>
                  <a:pt x="1749" y="78"/>
                </a:lnTo>
                <a:lnTo>
                  <a:pt x="1745" y="82"/>
                </a:lnTo>
                <a:lnTo>
                  <a:pt x="1741" y="86"/>
                </a:lnTo>
                <a:lnTo>
                  <a:pt x="1735" y="88"/>
                </a:lnTo>
                <a:lnTo>
                  <a:pt x="1728" y="88"/>
                </a:lnTo>
                <a:lnTo>
                  <a:pt x="1704" y="88"/>
                </a:lnTo>
                <a:lnTo>
                  <a:pt x="1704" y="53"/>
                </a:lnTo>
                <a:lnTo>
                  <a:pt x="1724" y="53"/>
                </a:lnTo>
                <a:close/>
                <a:moveTo>
                  <a:pt x="1686" y="158"/>
                </a:moveTo>
                <a:lnTo>
                  <a:pt x="1722" y="158"/>
                </a:lnTo>
                <a:lnTo>
                  <a:pt x="1743" y="156"/>
                </a:lnTo>
                <a:lnTo>
                  <a:pt x="1755" y="154"/>
                </a:lnTo>
                <a:lnTo>
                  <a:pt x="1759" y="152"/>
                </a:lnTo>
                <a:lnTo>
                  <a:pt x="1763" y="150"/>
                </a:lnTo>
                <a:lnTo>
                  <a:pt x="1767" y="146"/>
                </a:lnTo>
                <a:lnTo>
                  <a:pt x="1771" y="143"/>
                </a:lnTo>
                <a:lnTo>
                  <a:pt x="1773" y="139"/>
                </a:lnTo>
                <a:lnTo>
                  <a:pt x="1775" y="135"/>
                </a:lnTo>
                <a:lnTo>
                  <a:pt x="1777" y="129"/>
                </a:lnTo>
                <a:lnTo>
                  <a:pt x="1777" y="125"/>
                </a:lnTo>
                <a:lnTo>
                  <a:pt x="1777" y="117"/>
                </a:lnTo>
                <a:lnTo>
                  <a:pt x="1775" y="111"/>
                </a:lnTo>
                <a:lnTo>
                  <a:pt x="1771" y="105"/>
                </a:lnTo>
                <a:lnTo>
                  <a:pt x="1765" y="99"/>
                </a:lnTo>
                <a:lnTo>
                  <a:pt x="1761" y="98"/>
                </a:lnTo>
                <a:lnTo>
                  <a:pt x="1757" y="96"/>
                </a:lnTo>
                <a:lnTo>
                  <a:pt x="1747" y="94"/>
                </a:lnTo>
                <a:lnTo>
                  <a:pt x="1755" y="92"/>
                </a:lnTo>
                <a:lnTo>
                  <a:pt x="1761" y="88"/>
                </a:lnTo>
                <a:lnTo>
                  <a:pt x="1763" y="86"/>
                </a:lnTo>
                <a:lnTo>
                  <a:pt x="1765" y="84"/>
                </a:lnTo>
                <a:lnTo>
                  <a:pt x="1767" y="80"/>
                </a:lnTo>
                <a:lnTo>
                  <a:pt x="1769" y="78"/>
                </a:lnTo>
                <a:lnTo>
                  <a:pt x="1771" y="72"/>
                </a:lnTo>
                <a:lnTo>
                  <a:pt x="1771" y="68"/>
                </a:lnTo>
                <a:lnTo>
                  <a:pt x="1769" y="58"/>
                </a:lnTo>
                <a:lnTo>
                  <a:pt x="1767" y="55"/>
                </a:lnTo>
                <a:lnTo>
                  <a:pt x="1765" y="51"/>
                </a:lnTo>
                <a:lnTo>
                  <a:pt x="1761" y="47"/>
                </a:lnTo>
                <a:lnTo>
                  <a:pt x="1757" y="45"/>
                </a:lnTo>
                <a:lnTo>
                  <a:pt x="1753" y="41"/>
                </a:lnTo>
                <a:lnTo>
                  <a:pt x="1747" y="39"/>
                </a:lnTo>
                <a:lnTo>
                  <a:pt x="1737" y="37"/>
                </a:lnTo>
                <a:lnTo>
                  <a:pt x="1718" y="37"/>
                </a:lnTo>
                <a:lnTo>
                  <a:pt x="1686" y="37"/>
                </a:lnTo>
                <a:lnTo>
                  <a:pt x="1686" y="158"/>
                </a:lnTo>
                <a:close/>
                <a:moveTo>
                  <a:pt x="1587" y="158"/>
                </a:moveTo>
                <a:lnTo>
                  <a:pt x="1657" y="158"/>
                </a:lnTo>
                <a:lnTo>
                  <a:pt x="1659" y="143"/>
                </a:lnTo>
                <a:lnTo>
                  <a:pt x="1606" y="143"/>
                </a:lnTo>
                <a:lnTo>
                  <a:pt x="1606" y="37"/>
                </a:lnTo>
                <a:lnTo>
                  <a:pt x="1587" y="37"/>
                </a:lnTo>
                <a:lnTo>
                  <a:pt x="1587" y="158"/>
                </a:lnTo>
                <a:close/>
                <a:moveTo>
                  <a:pt x="1528" y="158"/>
                </a:moveTo>
                <a:lnTo>
                  <a:pt x="1547" y="158"/>
                </a:lnTo>
                <a:lnTo>
                  <a:pt x="1547" y="37"/>
                </a:lnTo>
                <a:lnTo>
                  <a:pt x="1528" y="37"/>
                </a:lnTo>
                <a:lnTo>
                  <a:pt x="1528" y="158"/>
                </a:lnTo>
                <a:close/>
                <a:moveTo>
                  <a:pt x="1420" y="158"/>
                </a:moveTo>
                <a:lnTo>
                  <a:pt x="1496" y="158"/>
                </a:lnTo>
                <a:lnTo>
                  <a:pt x="1496" y="143"/>
                </a:lnTo>
                <a:lnTo>
                  <a:pt x="1440" y="143"/>
                </a:lnTo>
                <a:lnTo>
                  <a:pt x="1440" y="103"/>
                </a:lnTo>
                <a:lnTo>
                  <a:pt x="1485" y="103"/>
                </a:lnTo>
                <a:lnTo>
                  <a:pt x="1485" y="88"/>
                </a:lnTo>
                <a:lnTo>
                  <a:pt x="1438" y="88"/>
                </a:lnTo>
                <a:lnTo>
                  <a:pt x="1438" y="53"/>
                </a:lnTo>
                <a:lnTo>
                  <a:pt x="1493" y="53"/>
                </a:lnTo>
                <a:lnTo>
                  <a:pt x="1495" y="37"/>
                </a:lnTo>
                <a:lnTo>
                  <a:pt x="1420" y="37"/>
                </a:lnTo>
                <a:lnTo>
                  <a:pt x="1420" y="158"/>
                </a:lnTo>
                <a:close/>
                <a:moveTo>
                  <a:pt x="1275" y="158"/>
                </a:moveTo>
                <a:lnTo>
                  <a:pt x="1295" y="158"/>
                </a:lnTo>
                <a:lnTo>
                  <a:pt x="1295" y="82"/>
                </a:lnTo>
                <a:lnTo>
                  <a:pt x="1361" y="82"/>
                </a:lnTo>
                <a:lnTo>
                  <a:pt x="1361" y="158"/>
                </a:lnTo>
                <a:lnTo>
                  <a:pt x="1379" y="158"/>
                </a:lnTo>
                <a:lnTo>
                  <a:pt x="1379" y="0"/>
                </a:lnTo>
                <a:lnTo>
                  <a:pt x="1361" y="0"/>
                </a:lnTo>
                <a:lnTo>
                  <a:pt x="1361" y="66"/>
                </a:lnTo>
                <a:lnTo>
                  <a:pt x="1295" y="66"/>
                </a:lnTo>
                <a:lnTo>
                  <a:pt x="1295" y="0"/>
                </a:lnTo>
                <a:lnTo>
                  <a:pt x="1275" y="0"/>
                </a:lnTo>
                <a:lnTo>
                  <a:pt x="1275" y="158"/>
                </a:lnTo>
                <a:close/>
                <a:moveTo>
                  <a:pt x="1107" y="158"/>
                </a:moveTo>
                <a:lnTo>
                  <a:pt x="1183" y="158"/>
                </a:lnTo>
                <a:lnTo>
                  <a:pt x="1183" y="143"/>
                </a:lnTo>
                <a:lnTo>
                  <a:pt x="1124" y="143"/>
                </a:lnTo>
                <a:lnTo>
                  <a:pt x="1124" y="103"/>
                </a:lnTo>
                <a:lnTo>
                  <a:pt x="1169" y="103"/>
                </a:lnTo>
                <a:lnTo>
                  <a:pt x="1169" y="88"/>
                </a:lnTo>
                <a:lnTo>
                  <a:pt x="1124" y="88"/>
                </a:lnTo>
                <a:lnTo>
                  <a:pt x="1124" y="53"/>
                </a:lnTo>
                <a:lnTo>
                  <a:pt x="1179" y="53"/>
                </a:lnTo>
                <a:lnTo>
                  <a:pt x="1181" y="37"/>
                </a:lnTo>
                <a:lnTo>
                  <a:pt x="1107" y="37"/>
                </a:lnTo>
                <a:lnTo>
                  <a:pt x="1107" y="158"/>
                </a:lnTo>
                <a:close/>
                <a:moveTo>
                  <a:pt x="1007" y="158"/>
                </a:moveTo>
                <a:lnTo>
                  <a:pt x="1075" y="158"/>
                </a:lnTo>
                <a:lnTo>
                  <a:pt x="1079" y="143"/>
                </a:lnTo>
                <a:lnTo>
                  <a:pt x="1026" y="143"/>
                </a:lnTo>
                <a:lnTo>
                  <a:pt x="1026" y="37"/>
                </a:lnTo>
                <a:lnTo>
                  <a:pt x="1007" y="37"/>
                </a:lnTo>
                <a:lnTo>
                  <a:pt x="1007" y="158"/>
                </a:lnTo>
                <a:close/>
                <a:moveTo>
                  <a:pt x="878" y="113"/>
                </a:moveTo>
                <a:lnTo>
                  <a:pt x="879" y="123"/>
                </a:lnTo>
                <a:lnTo>
                  <a:pt x="879" y="129"/>
                </a:lnTo>
                <a:lnTo>
                  <a:pt x="881" y="135"/>
                </a:lnTo>
                <a:lnTo>
                  <a:pt x="883" y="139"/>
                </a:lnTo>
                <a:lnTo>
                  <a:pt x="885" y="143"/>
                </a:lnTo>
                <a:lnTo>
                  <a:pt x="887" y="146"/>
                </a:lnTo>
                <a:lnTo>
                  <a:pt x="891" y="150"/>
                </a:lnTo>
                <a:lnTo>
                  <a:pt x="897" y="154"/>
                </a:lnTo>
                <a:lnTo>
                  <a:pt x="901" y="156"/>
                </a:lnTo>
                <a:lnTo>
                  <a:pt x="909" y="158"/>
                </a:lnTo>
                <a:lnTo>
                  <a:pt x="915" y="160"/>
                </a:lnTo>
                <a:lnTo>
                  <a:pt x="925" y="160"/>
                </a:lnTo>
                <a:lnTo>
                  <a:pt x="934" y="160"/>
                </a:lnTo>
                <a:lnTo>
                  <a:pt x="944" y="158"/>
                </a:lnTo>
                <a:lnTo>
                  <a:pt x="952" y="154"/>
                </a:lnTo>
                <a:lnTo>
                  <a:pt x="960" y="148"/>
                </a:lnTo>
                <a:lnTo>
                  <a:pt x="966" y="143"/>
                </a:lnTo>
                <a:lnTo>
                  <a:pt x="968" y="137"/>
                </a:lnTo>
                <a:lnTo>
                  <a:pt x="970" y="131"/>
                </a:lnTo>
                <a:lnTo>
                  <a:pt x="970" y="127"/>
                </a:lnTo>
                <a:lnTo>
                  <a:pt x="970" y="113"/>
                </a:lnTo>
                <a:lnTo>
                  <a:pt x="970" y="37"/>
                </a:lnTo>
                <a:lnTo>
                  <a:pt x="952" y="37"/>
                </a:lnTo>
                <a:lnTo>
                  <a:pt x="952" y="115"/>
                </a:lnTo>
                <a:lnTo>
                  <a:pt x="952" y="121"/>
                </a:lnTo>
                <a:lnTo>
                  <a:pt x="952" y="127"/>
                </a:lnTo>
                <a:lnTo>
                  <a:pt x="950" y="131"/>
                </a:lnTo>
                <a:lnTo>
                  <a:pt x="948" y="135"/>
                </a:lnTo>
                <a:lnTo>
                  <a:pt x="944" y="139"/>
                </a:lnTo>
                <a:lnTo>
                  <a:pt x="938" y="143"/>
                </a:lnTo>
                <a:lnTo>
                  <a:pt x="932" y="143"/>
                </a:lnTo>
                <a:lnTo>
                  <a:pt x="925" y="144"/>
                </a:lnTo>
                <a:lnTo>
                  <a:pt x="915" y="143"/>
                </a:lnTo>
                <a:lnTo>
                  <a:pt x="911" y="143"/>
                </a:lnTo>
                <a:lnTo>
                  <a:pt x="907" y="141"/>
                </a:lnTo>
                <a:lnTo>
                  <a:pt x="903" y="135"/>
                </a:lnTo>
                <a:lnTo>
                  <a:pt x="899" y="133"/>
                </a:lnTo>
                <a:lnTo>
                  <a:pt x="899" y="129"/>
                </a:lnTo>
                <a:lnTo>
                  <a:pt x="897" y="121"/>
                </a:lnTo>
                <a:lnTo>
                  <a:pt x="897" y="109"/>
                </a:lnTo>
                <a:lnTo>
                  <a:pt x="897" y="37"/>
                </a:lnTo>
                <a:lnTo>
                  <a:pt x="878" y="37"/>
                </a:lnTo>
                <a:lnTo>
                  <a:pt x="878" y="113"/>
                </a:lnTo>
                <a:close/>
                <a:moveTo>
                  <a:pt x="750" y="158"/>
                </a:moveTo>
                <a:lnTo>
                  <a:pt x="768" y="158"/>
                </a:lnTo>
                <a:lnTo>
                  <a:pt x="768" y="101"/>
                </a:lnTo>
                <a:lnTo>
                  <a:pt x="823" y="101"/>
                </a:lnTo>
                <a:lnTo>
                  <a:pt x="823" y="158"/>
                </a:lnTo>
                <a:lnTo>
                  <a:pt x="840" y="158"/>
                </a:lnTo>
                <a:lnTo>
                  <a:pt x="840" y="37"/>
                </a:lnTo>
                <a:lnTo>
                  <a:pt x="823" y="37"/>
                </a:lnTo>
                <a:lnTo>
                  <a:pt x="823" y="86"/>
                </a:lnTo>
                <a:lnTo>
                  <a:pt x="768" y="86"/>
                </a:lnTo>
                <a:lnTo>
                  <a:pt x="768" y="37"/>
                </a:lnTo>
                <a:lnTo>
                  <a:pt x="750" y="37"/>
                </a:lnTo>
                <a:lnTo>
                  <a:pt x="750" y="158"/>
                </a:lnTo>
                <a:close/>
                <a:moveTo>
                  <a:pt x="689" y="35"/>
                </a:moveTo>
                <a:lnTo>
                  <a:pt x="678" y="37"/>
                </a:lnTo>
                <a:lnTo>
                  <a:pt x="666" y="41"/>
                </a:lnTo>
                <a:lnTo>
                  <a:pt x="662" y="43"/>
                </a:lnTo>
                <a:lnTo>
                  <a:pt x="656" y="45"/>
                </a:lnTo>
                <a:lnTo>
                  <a:pt x="648" y="53"/>
                </a:lnTo>
                <a:lnTo>
                  <a:pt x="641" y="62"/>
                </a:lnTo>
                <a:lnTo>
                  <a:pt x="637" y="74"/>
                </a:lnTo>
                <a:lnTo>
                  <a:pt x="633" y="86"/>
                </a:lnTo>
                <a:lnTo>
                  <a:pt x="631" y="92"/>
                </a:lnTo>
                <a:lnTo>
                  <a:pt x="631" y="98"/>
                </a:lnTo>
                <a:lnTo>
                  <a:pt x="633" y="111"/>
                </a:lnTo>
                <a:lnTo>
                  <a:pt x="635" y="123"/>
                </a:lnTo>
                <a:lnTo>
                  <a:pt x="641" y="133"/>
                </a:lnTo>
                <a:lnTo>
                  <a:pt x="644" y="139"/>
                </a:lnTo>
                <a:lnTo>
                  <a:pt x="646" y="143"/>
                </a:lnTo>
                <a:lnTo>
                  <a:pt x="652" y="146"/>
                </a:lnTo>
                <a:lnTo>
                  <a:pt x="656" y="150"/>
                </a:lnTo>
                <a:lnTo>
                  <a:pt x="666" y="154"/>
                </a:lnTo>
                <a:lnTo>
                  <a:pt x="676" y="158"/>
                </a:lnTo>
                <a:lnTo>
                  <a:pt x="682" y="160"/>
                </a:lnTo>
                <a:lnTo>
                  <a:pt x="689" y="160"/>
                </a:lnTo>
                <a:lnTo>
                  <a:pt x="699" y="158"/>
                </a:lnTo>
                <a:lnTo>
                  <a:pt x="709" y="156"/>
                </a:lnTo>
                <a:lnTo>
                  <a:pt x="719" y="154"/>
                </a:lnTo>
                <a:lnTo>
                  <a:pt x="727" y="148"/>
                </a:lnTo>
                <a:lnTo>
                  <a:pt x="717" y="137"/>
                </a:lnTo>
                <a:lnTo>
                  <a:pt x="715" y="139"/>
                </a:lnTo>
                <a:lnTo>
                  <a:pt x="709" y="141"/>
                </a:lnTo>
                <a:lnTo>
                  <a:pt x="703" y="143"/>
                </a:lnTo>
                <a:lnTo>
                  <a:pt x="691" y="144"/>
                </a:lnTo>
                <a:lnTo>
                  <a:pt x="684" y="144"/>
                </a:lnTo>
                <a:lnTo>
                  <a:pt x="676" y="143"/>
                </a:lnTo>
                <a:lnTo>
                  <a:pt x="668" y="139"/>
                </a:lnTo>
                <a:lnTo>
                  <a:pt x="662" y="133"/>
                </a:lnTo>
                <a:lnTo>
                  <a:pt x="658" y="127"/>
                </a:lnTo>
                <a:lnTo>
                  <a:pt x="654" y="119"/>
                </a:lnTo>
                <a:lnTo>
                  <a:pt x="652" y="109"/>
                </a:lnTo>
                <a:lnTo>
                  <a:pt x="652" y="99"/>
                </a:lnTo>
                <a:lnTo>
                  <a:pt x="652" y="90"/>
                </a:lnTo>
                <a:lnTo>
                  <a:pt x="652" y="82"/>
                </a:lnTo>
                <a:lnTo>
                  <a:pt x="654" y="76"/>
                </a:lnTo>
                <a:lnTo>
                  <a:pt x="656" y="70"/>
                </a:lnTo>
                <a:lnTo>
                  <a:pt x="660" y="66"/>
                </a:lnTo>
                <a:lnTo>
                  <a:pt x="662" y="62"/>
                </a:lnTo>
                <a:lnTo>
                  <a:pt x="666" y="58"/>
                </a:lnTo>
                <a:lnTo>
                  <a:pt x="670" y="55"/>
                </a:lnTo>
                <a:lnTo>
                  <a:pt x="676" y="53"/>
                </a:lnTo>
                <a:lnTo>
                  <a:pt x="680" y="51"/>
                </a:lnTo>
                <a:lnTo>
                  <a:pt x="689" y="51"/>
                </a:lnTo>
                <a:lnTo>
                  <a:pt x="697" y="51"/>
                </a:lnTo>
                <a:lnTo>
                  <a:pt x="703" y="53"/>
                </a:lnTo>
                <a:lnTo>
                  <a:pt x="709" y="55"/>
                </a:lnTo>
                <a:lnTo>
                  <a:pt x="715" y="56"/>
                </a:lnTo>
                <a:lnTo>
                  <a:pt x="725" y="45"/>
                </a:lnTo>
                <a:lnTo>
                  <a:pt x="717" y="41"/>
                </a:lnTo>
                <a:lnTo>
                  <a:pt x="709" y="37"/>
                </a:lnTo>
                <a:lnTo>
                  <a:pt x="699" y="35"/>
                </a:lnTo>
                <a:lnTo>
                  <a:pt x="689" y="35"/>
                </a:lnTo>
                <a:close/>
                <a:moveTo>
                  <a:pt x="560" y="35"/>
                </a:moveTo>
                <a:lnTo>
                  <a:pt x="552" y="35"/>
                </a:lnTo>
                <a:lnTo>
                  <a:pt x="543" y="37"/>
                </a:lnTo>
                <a:lnTo>
                  <a:pt x="535" y="39"/>
                </a:lnTo>
                <a:lnTo>
                  <a:pt x="533" y="41"/>
                </a:lnTo>
                <a:lnTo>
                  <a:pt x="529" y="45"/>
                </a:lnTo>
                <a:lnTo>
                  <a:pt x="523" y="49"/>
                </a:lnTo>
                <a:lnTo>
                  <a:pt x="519" y="55"/>
                </a:lnTo>
                <a:lnTo>
                  <a:pt x="517" y="62"/>
                </a:lnTo>
                <a:lnTo>
                  <a:pt x="517" y="70"/>
                </a:lnTo>
                <a:lnTo>
                  <a:pt x="517" y="74"/>
                </a:lnTo>
                <a:lnTo>
                  <a:pt x="519" y="80"/>
                </a:lnTo>
                <a:lnTo>
                  <a:pt x="521" y="84"/>
                </a:lnTo>
                <a:lnTo>
                  <a:pt x="525" y="90"/>
                </a:lnTo>
                <a:lnTo>
                  <a:pt x="529" y="94"/>
                </a:lnTo>
                <a:lnTo>
                  <a:pt x="533" y="96"/>
                </a:lnTo>
                <a:lnTo>
                  <a:pt x="545" y="101"/>
                </a:lnTo>
                <a:lnTo>
                  <a:pt x="564" y="105"/>
                </a:lnTo>
                <a:lnTo>
                  <a:pt x="574" y="109"/>
                </a:lnTo>
                <a:lnTo>
                  <a:pt x="582" y="113"/>
                </a:lnTo>
                <a:lnTo>
                  <a:pt x="584" y="115"/>
                </a:lnTo>
                <a:lnTo>
                  <a:pt x="586" y="119"/>
                </a:lnTo>
                <a:lnTo>
                  <a:pt x="586" y="121"/>
                </a:lnTo>
                <a:lnTo>
                  <a:pt x="586" y="125"/>
                </a:lnTo>
                <a:lnTo>
                  <a:pt x="586" y="129"/>
                </a:lnTo>
                <a:lnTo>
                  <a:pt x="584" y="133"/>
                </a:lnTo>
                <a:lnTo>
                  <a:pt x="582" y="137"/>
                </a:lnTo>
                <a:lnTo>
                  <a:pt x="578" y="141"/>
                </a:lnTo>
                <a:lnTo>
                  <a:pt x="574" y="143"/>
                </a:lnTo>
                <a:lnTo>
                  <a:pt x="568" y="144"/>
                </a:lnTo>
                <a:lnTo>
                  <a:pt x="558" y="144"/>
                </a:lnTo>
                <a:lnTo>
                  <a:pt x="548" y="144"/>
                </a:lnTo>
                <a:lnTo>
                  <a:pt x="539" y="143"/>
                </a:lnTo>
                <a:lnTo>
                  <a:pt x="529" y="139"/>
                </a:lnTo>
                <a:lnTo>
                  <a:pt x="519" y="135"/>
                </a:lnTo>
                <a:lnTo>
                  <a:pt x="511" y="148"/>
                </a:lnTo>
                <a:lnTo>
                  <a:pt x="523" y="154"/>
                </a:lnTo>
                <a:lnTo>
                  <a:pt x="533" y="158"/>
                </a:lnTo>
                <a:lnTo>
                  <a:pt x="545" y="160"/>
                </a:lnTo>
                <a:lnTo>
                  <a:pt x="556" y="160"/>
                </a:lnTo>
                <a:lnTo>
                  <a:pt x="566" y="160"/>
                </a:lnTo>
                <a:lnTo>
                  <a:pt x="574" y="158"/>
                </a:lnTo>
                <a:lnTo>
                  <a:pt x="580" y="156"/>
                </a:lnTo>
                <a:lnTo>
                  <a:pt x="588" y="154"/>
                </a:lnTo>
                <a:lnTo>
                  <a:pt x="595" y="148"/>
                </a:lnTo>
                <a:lnTo>
                  <a:pt x="601" y="141"/>
                </a:lnTo>
                <a:lnTo>
                  <a:pt x="605" y="131"/>
                </a:lnTo>
                <a:lnTo>
                  <a:pt x="607" y="127"/>
                </a:lnTo>
                <a:lnTo>
                  <a:pt x="607" y="123"/>
                </a:lnTo>
                <a:lnTo>
                  <a:pt x="607" y="115"/>
                </a:lnTo>
                <a:lnTo>
                  <a:pt x="605" y="111"/>
                </a:lnTo>
                <a:lnTo>
                  <a:pt x="601" y="105"/>
                </a:lnTo>
                <a:lnTo>
                  <a:pt x="597" y="99"/>
                </a:lnTo>
                <a:lnTo>
                  <a:pt x="594" y="98"/>
                </a:lnTo>
                <a:lnTo>
                  <a:pt x="588" y="94"/>
                </a:lnTo>
                <a:lnTo>
                  <a:pt x="582" y="90"/>
                </a:lnTo>
                <a:lnTo>
                  <a:pt x="574" y="88"/>
                </a:lnTo>
                <a:lnTo>
                  <a:pt x="558" y="84"/>
                </a:lnTo>
                <a:lnTo>
                  <a:pt x="546" y="80"/>
                </a:lnTo>
                <a:lnTo>
                  <a:pt x="543" y="78"/>
                </a:lnTo>
                <a:lnTo>
                  <a:pt x="539" y="74"/>
                </a:lnTo>
                <a:lnTo>
                  <a:pt x="537" y="70"/>
                </a:lnTo>
                <a:lnTo>
                  <a:pt x="537" y="66"/>
                </a:lnTo>
                <a:lnTo>
                  <a:pt x="537" y="62"/>
                </a:lnTo>
                <a:lnTo>
                  <a:pt x="539" y="60"/>
                </a:lnTo>
                <a:lnTo>
                  <a:pt x="541" y="56"/>
                </a:lnTo>
                <a:lnTo>
                  <a:pt x="543" y="55"/>
                </a:lnTo>
                <a:lnTo>
                  <a:pt x="552" y="51"/>
                </a:lnTo>
                <a:lnTo>
                  <a:pt x="556" y="51"/>
                </a:lnTo>
                <a:lnTo>
                  <a:pt x="562" y="49"/>
                </a:lnTo>
                <a:lnTo>
                  <a:pt x="570" y="51"/>
                </a:lnTo>
                <a:lnTo>
                  <a:pt x="578" y="53"/>
                </a:lnTo>
                <a:lnTo>
                  <a:pt x="588" y="55"/>
                </a:lnTo>
                <a:lnTo>
                  <a:pt x="595" y="58"/>
                </a:lnTo>
                <a:lnTo>
                  <a:pt x="603" y="47"/>
                </a:lnTo>
                <a:lnTo>
                  <a:pt x="595" y="41"/>
                </a:lnTo>
                <a:lnTo>
                  <a:pt x="584" y="37"/>
                </a:lnTo>
                <a:lnTo>
                  <a:pt x="572" y="35"/>
                </a:lnTo>
                <a:lnTo>
                  <a:pt x="560" y="35"/>
                </a:lnTo>
                <a:close/>
                <a:moveTo>
                  <a:pt x="392" y="158"/>
                </a:moveTo>
                <a:lnTo>
                  <a:pt x="411" y="158"/>
                </a:lnTo>
                <a:lnTo>
                  <a:pt x="411" y="101"/>
                </a:lnTo>
                <a:lnTo>
                  <a:pt x="464" y="101"/>
                </a:lnTo>
                <a:lnTo>
                  <a:pt x="464" y="158"/>
                </a:lnTo>
                <a:lnTo>
                  <a:pt x="484" y="158"/>
                </a:lnTo>
                <a:lnTo>
                  <a:pt x="484" y="37"/>
                </a:lnTo>
                <a:lnTo>
                  <a:pt x="464" y="37"/>
                </a:lnTo>
                <a:lnTo>
                  <a:pt x="464" y="86"/>
                </a:lnTo>
                <a:lnTo>
                  <a:pt x="411" y="86"/>
                </a:lnTo>
                <a:lnTo>
                  <a:pt x="411" y="37"/>
                </a:lnTo>
                <a:lnTo>
                  <a:pt x="392" y="37"/>
                </a:lnTo>
                <a:lnTo>
                  <a:pt x="392" y="158"/>
                </a:lnTo>
                <a:close/>
                <a:moveTo>
                  <a:pt x="333" y="35"/>
                </a:moveTo>
                <a:lnTo>
                  <a:pt x="319" y="37"/>
                </a:lnTo>
                <a:lnTo>
                  <a:pt x="309" y="41"/>
                </a:lnTo>
                <a:lnTo>
                  <a:pt x="304" y="43"/>
                </a:lnTo>
                <a:lnTo>
                  <a:pt x="300" y="45"/>
                </a:lnTo>
                <a:lnTo>
                  <a:pt x="290" y="53"/>
                </a:lnTo>
                <a:lnTo>
                  <a:pt x="284" y="62"/>
                </a:lnTo>
                <a:lnTo>
                  <a:pt x="278" y="74"/>
                </a:lnTo>
                <a:lnTo>
                  <a:pt x="274" y="86"/>
                </a:lnTo>
                <a:lnTo>
                  <a:pt x="274" y="92"/>
                </a:lnTo>
                <a:lnTo>
                  <a:pt x="274" y="98"/>
                </a:lnTo>
                <a:lnTo>
                  <a:pt x="274" y="111"/>
                </a:lnTo>
                <a:lnTo>
                  <a:pt x="278" y="123"/>
                </a:lnTo>
                <a:lnTo>
                  <a:pt x="282" y="133"/>
                </a:lnTo>
                <a:lnTo>
                  <a:pt x="286" y="139"/>
                </a:lnTo>
                <a:lnTo>
                  <a:pt x="290" y="143"/>
                </a:lnTo>
                <a:lnTo>
                  <a:pt x="294" y="146"/>
                </a:lnTo>
                <a:lnTo>
                  <a:pt x="298" y="150"/>
                </a:lnTo>
                <a:lnTo>
                  <a:pt x="308" y="154"/>
                </a:lnTo>
                <a:lnTo>
                  <a:pt x="319" y="158"/>
                </a:lnTo>
                <a:lnTo>
                  <a:pt x="325" y="160"/>
                </a:lnTo>
                <a:lnTo>
                  <a:pt x="331" y="160"/>
                </a:lnTo>
                <a:lnTo>
                  <a:pt x="343" y="158"/>
                </a:lnTo>
                <a:lnTo>
                  <a:pt x="353" y="156"/>
                </a:lnTo>
                <a:lnTo>
                  <a:pt x="360" y="154"/>
                </a:lnTo>
                <a:lnTo>
                  <a:pt x="368" y="148"/>
                </a:lnTo>
                <a:lnTo>
                  <a:pt x="358" y="137"/>
                </a:lnTo>
                <a:lnTo>
                  <a:pt x="356" y="139"/>
                </a:lnTo>
                <a:lnTo>
                  <a:pt x="351" y="141"/>
                </a:lnTo>
                <a:lnTo>
                  <a:pt x="345" y="143"/>
                </a:lnTo>
                <a:lnTo>
                  <a:pt x="333" y="144"/>
                </a:lnTo>
                <a:lnTo>
                  <a:pt x="325" y="144"/>
                </a:lnTo>
                <a:lnTo>
                  <a:pt x="317" y="143"/>
                </a:lnTo>
                <a:lnTo>
                  <a:pt x="311" y="139"/>
                </a:lnTo>
                <a:lnTo>
                  <a:pt x="306" y="133"/>
                </a:lnTo>
                <a:lnTo>
                  <a:pt x="300" y="127"/>
                </a:lnTo>
                <a:lnTo>
                  <a:pt x="296" y="119"/>
                </a:lnTo>
                <a:lnTo>
                  <a:pt x="294" y="109"/>
                </a:lnTo>
                <a:lnTo>
                  <a:pt x="294" y="99"/>
                </a:lnTo>
                <a:lnTo>
                  <a:pt x="294" y="90"/>
                </a:lnTo>
                <a:lnTo>
                  <a:pt x="296" y="82"/>
                </a:lnTo>
                <a:lnTo>
                  <a:pt x="298" y="76"/>
                </a:lnTo>
                <a:lnTo>
                  <a:pt x="300" y="70"/>
                </a:lnTo>
                <a:lnTo>
                  <a:pt x="302" y="66"/>
                </a:lnTo>
                <a:lnTo>
                  <a:pt x="306" y="62"/>
                </a:lnTo>
                <a:lnTo>
                  <a:pt x="308" y="58"/>
                </a:lnTo>
                <a:lnTo>
                  <a:pt x="313" y="55"/>
                </a:lnTo>
                <a:lnTo>
                  <a:pt x="317" y="53"/>
                </a:lnTo>
                <a:lnTo>
                  <a:pt x="321" y="51"/>
                </a:lnTo>
                <a:lnTo>
                  <a:pt x="333" y="51"/>
                </a:lnTo>
                <a:lnTo>
                  <a:pt x="339" y="51"/>
                </a:lnTo>
                <a:lnTo>
                  <a:pt x="345" y="53"/>
                </a:lnTo>
                <a:lnTo>
                  <a:pt x="351" y="55"/>
                </a:lnTo>
                <a:lnTo>
                  <a:pt x="356" y="56"/>
                </a:lnTo>
                <a:lnTo>
                  <a:pt x="366" y="45"/>
                </a:lnTo>
                <a:lnTo>
                  <a:pt x="358" y="41"/>
                </a:lnTo>
                <a:lnTo>
                  <a:pt x="351" y="37"/>
                </a:lnTo>
                <a:lnTo>
                  <a:pt x="341" y="35"/>
                </a:lnTo>
                <a:lnTo>
                  <a:pt x="333" y="35"/>
                </a:lnTo>
                <a:close/>
                <a:moveTo>
                  <a:pt x="223" y="66"/>
                </a:moveTo>
                <a:lnTo>
                  <a:pt x="225" y="72"/>
                </a:lnTo>
                <a:lnTo>
                  <a:pt x="227" y="80"/>
                </a:lnTo>
                <a:lnTo>
                  <a:pt x="229" y="90"/>
                </a:lnTo>
                <a:lnTo>
                  <a:pt x="229" y="99"/>
                </a:lnTo>
                <a:lnTo>
                  <a:pt x="227" y="117"/>
                </a:lnTo>
                <a:lnTo>
                  <a:pt x="227" y="123"/>
                </a:lnTo>
                <a:lnTo>
                  <a:pt x="225" y="129"/>
                </a:lnTo>
                <a:lnTo>
                  <a:pt x="223" y="133"/>
                </a:lnTo>
                <a:lnTo>
                  <a:pt x="219" y="137"/>
                </a:lnTo>
                <a:lnTo>
                  <a:pt x="214" y="141"/>
                </a:lnTo>
                <a:lnTo>
                  <a:pt x="206" y="144"/>
                </a:lnTo>
                <a:lnTo>
                  <a:pt x="196" y="146"/>
                </a:lnTo>
                <a:lnTo>
                  <a:pt x="186" y="144"/>
                </a:lnTo>
                <a:lnTo>
                  <a:pt x="178" y="143"/>
                </a:lnTo>
                <a:lnTo>
                  <a:pt x="172" y="139"/>
                </a:lnTo>
                <a:lnTo>
                  <a:pt x="168" y="137"/>
                </a:lnTo>
                <a:lnTo>
                  <a:pt x="166" y="133"/>
                </a:lnTo>
                <a:lnTo>
                  <a:pt x="165" y="127"/>
                </a:lnTo>
                <a:lnTo>
                  <a:pt x="161" y="117"/>
                </a:lnTo>
                <a:lnTo>
                  <a:pt x="159" y="107"/>
                </a:lnTo>
                <a:lnTo>
                  <a:pt x="159" y="96"/>
                </a:lnTo>
                <a:lnTo>
                  <a:pt x="159" y="84"/>
                </a:lnTo>
                <a:lnTo>
                  <a:pt x="161" y="76"/>
                </a:lnTo>
                <a:lnTo>
                  <a:pt x="163" y="68"/>
                </a:lnTo>
                <a:lnTo>
                  <a:pt x="166" y="62"/>
                </a:lnTo>
                <a:lnTo>
                  <a:pt x="168" y="60"/>
                </a:lnTo>
                <a:lnTo>
                  <a:pt x="170" y="56"/>
                </a:lnTo>
                <a:lnTo>
                  <a:pt x="176" y="53"/>
                </a:lnTo>
                <a:lnTo>
                  <a:pt x="184" y="51"/>
                </a:lnTo>
                <a:lnTo>
                  <a:pt x="192" y="51"/>
                </a:lnTo>
                <a:lnTo>
                  <a:pt x="202" y="51"/>
                </a:lnTo>
                <a:lnTo>
                  <a:pt x="206" y="53"/>
                </a:lnTo>
                <a:lnTo>
                  <a:pt x="210" y="55"/>
                </a:lnTo>
                <a:lnTo>
                  <a:pt x="217" y="58"/>
                </a:lnTo>
                <a:lnTo>
                  <a:pt x="219" y="62"/>
                </a:lnTo>
                <a:lnTo>
                  <a:pt x="223" y="66"/>
                </a:lnTo>
                <a:close/>
                <a:moveTo>
                  <a:pt x="139" y="98"/>
                </a:moveTo>
                <a:lnTo>
                  <a:pt x="139" y="111"/>
                </a:lnTo>
                <a:lnTo>
                  <a:pt x="141" y="117"/>
                </a:lnTo>
                <a:lnTo>
                  <a:pt x="143" y="123"/>
                </a:lnTo>
                <a:lnTo>
                  <a:pt x="147" y="135"/>
                </a:lnTo>
                <a:lnTo>
                  <a:pt x="151" y="139"/>
                </a:lnTo>
                <a:lnTo>
                  <a:pt x="155" y="144"/>
                </a:lnTo>
                <a:lnTo>
                  <a:pt x="163" y="150"/>
                </a:lnTo>
                <a:lnTo>
                  <a:pt x="172" y="156"/>
                </a:lnTo>
                <a:lnTo>
                  <a:pt x="182" y="158"/>
                </a:lnTo>
                <a:lnTo>
                  <a:pt x="194" y="160"/>
                </a:lnTo>
                <a:lnTo>
                  <a:pt x="208" y="158"/>
                </a:lnTo>
                <a:lnTo>
                  <a:pt x="214" y="158"/>
                </a:lnTo>
                <a:lnTo>
                  <a:pt x="219" y="156"/>
                </a:lnTo>
                <a:lnTo>
                  <a:pt x="225" y="152"/>
                </a:lnTo>
                <a:lnTo>
                  <a:pt x="229" y="150"/>
                </a:lnTo>
                <a:lnTo>
                  <a:pt x="233" y="146"/>
                </a:lnTo>
                <a:lnTo>
                  <a:pt x="237" y="143"/>
                </a:lnTo>
                <a:lnTo>
                  <a:pt x="243" y="133"/>
                </a:lnTo>
                <a:lnTo>
                  <a:pt x="247" y="123"/>
                </a:lnTo>
                <a:lnTo>
                  <a:pt x="249" y="111"/>
                </a:lnTo>
                <a:lnTo>
                  <a:pt x="249" y="98"/>
                </a:lnTo>
                <a:lnTo>
                  <a:pt x="249" y="84"/>
                </a:lnTo>
                <a:lnTo>
                  <a:pt x="247" y="72"/>
                </a:lnTo>
                <a:lnTo>
                  <a:pt x="243" y="62"/>
                </a:lnTo>
                <a:lnTo>
                  <a:pt x="239" y="58"/>
                </a:lnTo>
                <a:lnTo>
                  <a:pt x="237" y="55"/>
                </a:lnTo>
                <a:lnTo>
                  <a:pt x="229" y="47"/>
                </a:lnTo>
                <a:lnTo>
                  <a:pt x="223" y="43"/>
                </a:lnTo>
                <a:lnTo>
                  <a:pt x="219" y="41"/>
                </a:lnTo>
                <a:lnTo>
                  <a:pt x="208" y="37"/>
                </a:lnTo>
                <a:lnTo>
                  <a:pt x="194" y="35"/>
                </a:lnTo>
                <a:lnTo>
                  <a:pt x="180" y="37"/>
                </a:lnTo>
                <a:lnTo>
                  <a:pt x="176" y="37"/>
                </a:lnTo>
                <a:lnTo>
                  <a:pt x="170" y="39"/>
                </a:lnTo>
                <a:lnTo>
                  <a:pt x="165" y="41"/>
                </a:lnTo>
                <a:lnTo>
                  <a:pt x="161" y="45"/>
                </a:lnTo>
                <a:lnTo>
                  <a:pt x="157" y="49"/>
                </a:lnTo>
                <a:lnTo>
                  <a:pt x="153" y="53"/>
                </a:lnTo>
                <a:lnTo>
                  <a:pt x="149" y="56"/>
                </a:lnTo>
                <a:lnTo>
                  <a:pt x="147" y="60"/>
                </a:lnTo>
                <a:lnTo>
                  <a:pt x="145" y="66"/>
                </a:lnTo>
                <a:lnTo>
                  <a:pt x="143" y="70"/>
                </a:lnTo>
                <a:lnTo>
                  <a:pt x="139" y="84"/>
                </a:lnTo>
                <a:lnTo>
                  <a:pt x="139" y="98"/>
                </a:lnTo>
                <a:close/>
                <a:moveTo>
                  <a:pt x="0" y="158"/>
                </a:moveTo>
                <a:lnTo>
                  <a:pt x="20" y="158"/>
                </a:lnTo>
                <a:lnTo>
                  <a:pt x="20" y="82"/>
                </a:lnTo>
                <a:lnTo>
                  <a:pt x="86" y="82"/>
                </a:lnTo>
                <a:lnTo>
                  <a:pt x="86" y="158"/>
                </a:lnTo>
                <a:lnTo>
                  <a:pt x="104" y="158"/>
                </a:lnTo>
                <a:lnTo>
                  <a:pt x="104" y="0"/>
                </a:lnTo>
                <a:lnTo>
                  <a:pt x="86" y="0"/>
                </a:lnTo>
                <a:lnTo>
                  <a:pt x="86" y="66"/>
                </a:lnTo>
                <a:lnTo>
                  <a:pt x="20" y="66"/>
                </a:lnTo>
                <a:lnTo>
                  <a:pt x="20" y="0"/>
                </a:lnTo>
                <a:lnTo>
                  <a:pt x="0" y="0"/>
                </a:lnTo>
                <a:lnTo>
                  <a:pt x="0" y="15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28004" name="Rectangle 4"/>
          <p:cNvSpPr>
            <a:spLocks noGrp="1" noChangeArrowheads="1"/>
          </p:cNvSpPr>
          <p:nvPr>
            <p:ph type="ctrTitle"/>
          </p:nvPr>
        </p:nvSpPr>
        <p:spPr>
          <a:xfrm>
            <a:off x="527051" y="4638675"/>
            <a:ext cx="6769100" cy="863600"/>
          </a:xfrm>
        </p:spPr>
        <p:txBody>
          <a:bodyPr anchor="ctr"/>
          <a:lstStyle>
            <a:lvl1pPr>
              <a:lnSpc>
                <a:spcPts val="3000"/>
              </a:lnSpc>
              <a:defRPr/>
            </a:lvl1pPr>
          </a:lstStyle>
          <a:p>
            <a:r>
              <a:rPr lang="de-DE" dirty="0"/>
              <a:t>Titelmasterformat durch Klicken bearbeiten</a:t>
            </a:r>
          </a:p>
        </p:txBody>
      </p:sp>
      <p:sp>
        <p:nvSpPr>
          <p:cNvPr id="128028" name="Rectangle 28"/>
          <p:cNvSpPr>
            <a:spLocks noGrp="1" noChangeArrowheads="1"/>
          </p:cNvSpPr>
          <p:nvPr>
            <p:ph type="subTitle" sz="quarter" idx="1"/>
          </p:nvPr>
        </p:nvSpPr>
        <p:spPr>
          <a:xfrm>
            <a:off x="527051" y="5519739"/>
            <a:ext cx="6769100" cy="625475"/>
          </a:xfrm>
        </p:spPr>
        <p:txBody>
          <a:bodyPr/>
          <a:lstStyle>
            <a:lvl1pPr marL="0" indent="0">
              <a:buFont typeface="Wingdings 3" pitchFamily="18" charset="2"/>
              <a:buNone/>
              <a:defRPr sz="1800">
                <a:solidFill>
                  <a:srgbClr val="808080"/>
                </a:solidFill>
              </a:defRPr>
            </a:lvl1pPr>
          </a:lstStyle>
          <a:p>
            <a:r>
              <a:rPr lang="de-DE"/>
              <a:t>Formatvorlage des Untertitelmasters durch Klicken bearbeiten</a:t>
            </a:r>
          </a:p>
        </p:txBody>
      </p:sp>
    </p:spTree>
    <p:extLst>
      <p:ext uri="{BB962C8B-B14F-4D97-AF65-F5344CB8AC3E}">
        <p14:creationId xmlns:p14="http://schemas.microsoft.com/office/powerpoint/2010/main" val="2813402191"/>
      </p:ext>
    </p:extLst>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cSld name="Leer">
    <p:spTree>
      <p:nvGrpSpPr>
        <p:cNvPr id="1" name=""/>
        <p:cNvGrpSpPr/>
        <p:nvPr/>
      </p:nvGrpSpPr>
      <p:grpSpPr>
        <a:xfrm>
          <a:off x="0" y="0"/>
          <a:ext cx="0" cy="0"/>
          <a:chOff x="0" y="0"/>
          <a:chExt cx="0" cy="0"/>
        </a:xfrm>
      </p:grpSpPr>
      <p:sp>
        <p:nvSpPr>
          <p:cNvPr id="2" name="Rectangle 14">
            <a:extLst>
              <a:ext uri="{FF2B5EF4-FFF2-40B4-BE49-F238E27FC236}">
                <a16:creationId xmlns:a16="http://schemas.microsoft.com/office/drawing/2014/main" id="{EEEB28B1-BC3E-4D87-ADF8-C754405BA246}"/>
              </a:ext>
            </a:extLst>
          </p:cNvPr>
          <p:cNvSpPr>
            <a:spLocks noGrp="1" noChangeArrowheads="1"/>
          </p:cNvSpPr>
          <p:nvPr>
            <p:ph type="dt" sz="half" idx="10"/>
          </p:nvPr>
        </p:nvSpPr>
        <p:spPr>
          <a:ln/>
        </p:spPr>
        <p:txBody>
          <a:bodyPr/>
          <a:lstStyle>
            <a:lvl1pPr>
              <a:defRPr/>
            </a:lvl1pPr>
          </a:lstStyle>
          <a:p>
            <a:pPr>
              <a:defRPr/>
            </a:pPr>
            <a:r>
              <a:rPr lang="de-DE" altLang="de-DE"/>
              <a:t>Campus Sontheim</a:t>
            </a:r>
          </a:p>
        </p:txBody>
      </p:sp>
      <p:sp>
        <p:nvSpPr>
          <p:cNvPr id="3" name="Rectangle 15">
            <a:extLst>
              <a:ext uri="{FF2B5EF4-FFF2-40B4-BE49-F238E27FC236}">
                <a16:creationId xmlns:a16="http://schemas.microsoft.com/office/drawing/2014/main" id="{AB91BCB6-EE0A-42F7-95EE-0C7D48992F5C}"/>
              </a:ext>
            </a:extLst>
          </p:cNvPr>
          <p:cNvSpPr>
            <a:spLocks noGrp="1" noChangeArrowheads="1"/>
          </p:cNvSpPr>
          <p:nvPr>
            <p:ph type="ftr" sz="quarter" idx="11"/>
          </p:nvPr>
        </p:nvSpPr>
        <p:spPr>
          <a:ln/>
        </p:spPr>
        <p:txBody>
          <a:bodyPr/>
          <a:lstStyle>
            <a:lvl1pPr>
              <a:defRPr/>
            </a:lvl1pPr>
          </a:lstStyle>
          <a:p>
            <a:pPr>
              <a:defRPr/>
            </a:pPr>
            <a:r>
              <a:rPr lang="de-DE" altLang="de-DE"/>
              <a:t>Präsentation Fachbeirat, Prof. Dr.-Ing. Nicolaj Stache</a:t>
            </a:r>
          </a:p>
        </p:txBody>
      </p:sp>
      <p:sp>
        <p:nvSpPr>
          <p:cNvPr id="4" name="Rectangle 16">
            <a:extLst>
              <a:ext uri="{FF2B5EF4-FFF2-40B4-BE49-F238E27FC236}">
                <a16:creationId xmlns:a16="http://schemas.microsoft.com/office/drawing/2014/main" id="{F7A3314F-1DFD-4C1C-82E0-72022FD4F61E}"/>
              </a:ext>
            </a:extLst>
          </p:cNvPr>
          <p:cNvSpPr>
            <a:spLocks noGrp="1" noChangeArrowheads="1"/>
          </p:cNvSpPr>
          <p:nvPr>
            <p:ph type="sldNum" sz="quarter" idx="12"/>
          </p:nvPr>
        </p:nvSpPr>
        <p:spPr>
          <a:ln/>
        </p:spPr>
        <p:txBody>
          <a:bodyPr/>
          <a:lstStyle>
            <a:lvl1pPr>
              <a:defRPr/>
            </a:lvl1pPr>
          </a:lstStyle>
          <a:p>
            <a:pPr>
              <a:defRPr/>
            </a:pPr>
            <a:r>
              <a:rPr lang="de-DE" altLang="de-DE"/>
              <a:t>Seite </a:t>
            </a:r>
            <a:fld id="{F174391E-20CC-40A4-8C02-342A2A6D6043}" type="slidenum">
              <a:rPr lang="de-DE" altLang="de-DE"/>
              <a:pPr>
                <a:defRPr/>
              </a:pPr>
              <a:t>‹Nr.›</a:t>
            </a:fld>
            <a:endParaRPr lang="de-DE" altLang="de-DE"/>
          </a:p>
        </p:txBody>
      </p:sp>
    </p:spTree>
    <p:extLst>
      <p:ext uri="{BB962C8B-B14F-4D97-AF65-F5344CB8AC3E}">
        <p14:creationId xmlns:p14="http://schemas.microsoft.com/office/powerpoint/2010/main" val="169703825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Zwischentitel">
    <p:spTree>
      <p:nvGrpSpPr>
        <p:cNvPr id="1" name=""/>
        <p:cNvGrpSpPr/>
        <p:nvPr/>
      </p:nvGrpSpPr>
      <p:grpSpPr>
        <a:xfrm>
          <a:off x="0" y="0"/>
          <a:ext cx="0" cy="0"/>
          <a:chOff x="0" y="0"/>
          <a:chExt cx="0" cy="0"/>
        </a:xfrm>
      </p:grpSpPr>
      <p:pic>
        <p:nvPicPr>
          <p:cNvPr id="7" name="Hintergrund"/>
          <p:cNvPicPr>
            <a:picLocks noChangeAspect="1"/>
          </p:cNvPicPr>
          <p:nvPr/>
        </p:nvPicPr>
        <p:blipFill rotWithShape="1">
          <a:blip r:embed="rId2">
            <a:extLst>
              <a:ext uri="{28A0092B-C50C-407E-A947-70E740481C1C}">
                <a14:useLocalDpi xmlns:a14="http://schemas.microsoft.com/office/drawing/2010/main" val="0"/>
              </a:ext>
            </a:extLst>
          </a:blip>
          <a:srcRect t="14167"/>
          <a:stretch/>
        </p:blipFill>
        <p:spPr>
          <a:xfrm>
            <a:off x="0" y="971551"/>
            <a:ext cx="12192000" cy="5886449"/>
          </a:xfrm>
          <a:prstGeom prst="rect">
            <a:avLst/>
          </a:prstGeom>
        </p:spPr>
      </p:pic>
      <p:sp>
        <p:nvSpPr>
          <p:cNvPr id="2" name="Titel 1"/>
          <p:cNvSpPr>
            <a:spLocks noGrp="1"/>
          </p:cNvSpPr>
          <p:nvPr>
            <p:ph type="ctrTitle" hasCustomPrompt="1"/>
          </p:nvPr>
        </p:nvSpPr>
        <p:spPr>
          <a:xfrm>
            <a:off x="2041942" y="2160000"/>
            <a:ext cx="9741543" cy="1531424"/>
          </a:xfrm>
        </p:spPr>
        <p:txBody>
          <a:bodyPr anchor="t" anchorCtr="0"/>
          <a:lstStyle>
            <a:lvl1pPr algn="l">
              <a:lnSpc>
                <a:spcPct val="100000"/>
              </a:lnSpc>
              <a:defRPr sz="4800" spc="200" baseline="0">
                <a:solidFill>
                  <a:schemeClr val="bg1"/>
                </a:solidFill>
              </a:defRPr>
            </a:lvl1pPr>
          </a:lstStyle>
          <a:p>
            <a:r>
              <a:rPr lang="de-DE" dirty="0"/>
              <a:t>ZWISCHENTITEL TRENNERSEITE</a:t>
            </a:r>
          </a:p>
        </p:txBody>
      </p:sp>
      <p:pic>
        <p:nvPicPr>
          <p:cNvPr id="9" name="Pfeil"/>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a:off x="1608000" y="2376000"/>
            <a:ext cx="240000" cy="288000"/>
          </a:xfrm>
          <a:prstGeom prst="rect">
            <a:avLst/>
          </a:prstGeom>
        </p:spPr>
      </p:pic>
      <p:sp>
        <p:nvSpPr>
          <p:cNvPr id="3" name="Datumsplatzhalter 2"/>
          <p:cNvSpPr>
            <a:spLocks noGrp="1"/>
          </p:cNvSpPr>
          <p:nvPr>
            <p:ph type="dt" sz="half" idx="10"/>
          </p:nvPr>
        </p:nvSpPr>
        <p:spPr/>
        <p:txBody>
          <a:bodyPr/>
          <a:lstStyle/>
          <a:p>
            <a:fld id="{B91DE014-5C96-464D-9E90-5CF0224F31B5}" type="datetimeFigureOut">
              <a:rPr lang="de-DE" smtClean="0"/>
              <a:t>23.02.2024</a:t>
            </a:fld>
            <a:endParaRPr lang="de-DE"/>
          </a:p>
        </p:txBody>
      </p:sp>
      <p:sp>
        <p:nvSpPr>
          <p:cNvPr id="8" name="Fußzeilenplatzhalter 7"/>
          <p:cNvSpPr>
            <a:spLocks noGrp="1"/>
          </p:cNvSpPr>
          <p:nvPr>
            <p:ph type="ftr" sz="quarter" idx="11"/>
          </p:nvPr>
        </p:nvSpPr>
        <p:spPr/>
        <p:txBody>
          <a:bodyPr/>
          <a:lstStyle>
            <a:lvl1pPr>
              <a:defRPr>
                <a:solidFill>
                  <a:schemeClr val="bg1"/>
                </a:solidFill>
              </a:defRPr>
            </a:lvl1pPr>
          </a:lstStyle>
          <a:p>
            <a:endParaRPr lang="de-DE"/>
          </a:p>
        </p:txBody>
      </p:sp>
      <p:sp>
        <p:nvSpPr>
          <p:cNvPr id="11" name="Foliennummernplatzhalter 10"/>
          <p:cNvSpPr>
            <a:spLocks noGrp="1"/>
          </p:cNvSpPr>
          <p:nvPr>
            <p:ph type="sldNum" sz="quarter" idx="12"/>
          </p:nvPr>
        </p:nvSpPr>
        <p:spPr/>
        <p:txBody>
          <a:bodyPr/>
          <a:lstStyle>
            <a:lvl1pPr>
              <a:defRPr>
                <a:solidFill>
                  <a:schemeClr val="bg1"/>
                </a:solidFill>
              </a:defRPr>
            </a:lvl1pPr>
          </a:lstStyle>
          <a:p>
            <a:fld id="{FA7C00F7-E17D-FA43-ACBD-36D72562E0C2}" type="slidenum">
              <a:rPr lang="de-DE" smtClean="0"/>
              <a:t>‹Nr.›</a:t>
            </a:fld>
            <a:endParaRPr lang="de-DE"/>
          </a:p>
        </p:txBody>
      </p:sp>
      <p:sp>
        <p:nvSpPr>
          <p:cNvPr id="13" name="Vertikaler Textplatzhalter 2"/>
          <p:cNvSpPr>
            <a:spLocks noGrp="1"/>
          </p:cNvSpPr>
          <p:nvPr>
            <p:ph type="body" orient="vert" idx="13" hasCustomPrompt="1"/>
          </p:nvPr>
        </p:nvSpPr>
        <p:spPr>
          <a:xfrm>
            <a:off x="2041942" y="3905248"/>
            <a:ext cx="9741543" cy="2338390"/>
          </a:xfrm>
        </p:spPr>
        <p:txBody>
          <a:bodyPr vert="horz"/>
          <a:lstStyle>
            <a:lvl1pPr marL="0" indent="0">
              <a:lnSpc>
                <a:spcPct val="108000"/>
              </a:lnSpc>
              <a:spcBef>
                <a:spcPts val="0"/>
              </a:spcBef>
              <a:spcAft>
                <a:spcPts val="0"/>
              </a:spcAft>
              <a:buFont typeface="Arial" panose="020B0604020202020204" pitchFamily="34" charset="0"/>
              <a:buNone/>
              <a:defRPr sz="2000" b="1">
                <a:solidFill>
                  <a:schemeClr val="bg1"/>
                </a:solidFill>
                <a:latin typeface="+mj-lt"/>
              </a:defRPr>
            </a:lvl1pPr>
            <a:lvl2pPr marL="0" indent="0">
              <a:lnSpc>
                <a:spcPct val="108000"/>
              </a:lnSpc>
              <a:spcBef>
                <a:spcPts val="0"/>
              </a:spcBef>
              <a:spcAft>
                <a:spcPts val="0"/>
              </a:spcAft>
              <a:buNone/>
              <a:defRPr sz="2000" b="1">
                <a:solidFill>
                  <a:schemeClr val="bg1"/>
                </a:solidFill>
                <a:latin typeface="+mj-lt"/>
              </a:defRPr>
            </a:lvl2pPr>
            <a:lvl3pPr marL="0" indent="0">
              <a:lnSpc>
                <a:spcPct val="108000"/>
              </a:lnSpc>
              <a:spcBef>
                <a:spcPts val="0"/>
              </a:spcBef>
              <a:spcAft>
                <a:spcPts val="0"/>
              </a:spcAft>
              <a:buFont typeface="Arial" panose="020B0604020202020204" pitchFamily="34" charset="0"/>
              <a:buNone/>
              <a:defRPr sz="2000" b="1">
                <a:solidFill>
                  <a:schemeClr val="bg1"/>
                </a:solidFill>
                <a:latin typeface="+mj-lt"/>
              </a:defRPr>
            </a:lvl3pPr>
            <a:lvl4pPr marL="0" indent="0">
              <a:lnSpc>
                <a:spcPct val="108000"/>
              </a:lnSpc>
              <a:spcBef>
                <a:spcPts val="0"/>
              </a:spcBef>
              <a:spcAft>
                <a:spcPts val="0"/>
              </a:spcAft>
              <a:buFont typeface="Arial" panose="020B0604020202020204" pitchFamily="34" charset="0"/>
              <a:buNone/>
              <a:defRPr sz="2000" b="1">
                <a:solidFill>
                  <a:schemeClr val="bg1"/>
                </a:solidFill>
                <a:latin typeface="+mj-lt"/>
              </a:defRPr>
            </a:lvl4pPr>
            <a:lvl5pPr marL="0" indent="0">
              <a:lnSpc>
                <a:spcPct val="108000"/>
              </a:lnSpc>
              <a:spcBef>
                <a:spcPts val="0"/>
              </a:spcBef>
              <a:spcAft>
                <a:spcPts val="0"/>
              </a:spcAft>
              <a:buNone/>
              <a:defRPr sz="2000" b="1">
                <a:solidFill>
                  <a:schemeClr val="bg1"/>
                </a:solidFill>
                <a:latin typeface="+mj-lt"/>
              </a:defRPr>
            </a:lvl5pPr>
            <a:lvl6pPr marL="0" indent="0">
              <a:lnSpc>
                <a:spcPct val="108000"/>
              </a:lnSpc>
              <a:spcBef>
                <a:spcPts val="0"/>
              </a:spcBef>
              <a:spcAft>
                <a:spcPts val="0"/>
              </a:spcAft>
              <a:buNone/>
              <a:defRPr sz="2000" b="1">
                <a:solidFill>
                  <a:schemeClr val="bg1"/>
                </a:solidFill>
                <a:latin typeface="+mj-lt"/>
              </a:defRPr>
            </a:lvl6pPr>
            <a:lvl7pPr marL="0" indent="0">
              <a:lnSpc>
                <a:spcPct val="108000"/>
              </a:lnSpc>
              <a:spcBef>
                <a:spcPts val="0"/>
              </a:spcBef>
              <a:spcAft>
                <a:spcPts val="0"/>
              </a:spcAft>
              <a:buFont typeface="Arial" panose="020B0604020202020204" pitchFamily="34" charset="0"/>
              <a:buNone/>
              <a:defRPr sz="2000" b="1">
                <a:solidFill>
                  <a:schemeClr val="bg1"/>
                </a:solidFill>
                <a:latin typeface="+mj-lt"/>
              </a:defRPr>
            </a:lvl7pPr>
            <a:lvl8pPr marL="0" indent="0">
              <a:lnSpc>
                <a:spcPct val="108000"/>
              </a:lnSpc>
              <a:spcBef>
                <a:spcPts val="0"/>
              </a:spcBef>
              <a:spcAft>
                <a:spcPts val="0"/>
              </a:spcAft>
              <a:buFont typeface="Arial" panose="020B0604020202020204" pitchFamily="34" charset="0"/>
              <a:buNone/>
              <a:defRPr sz="2000" b="1">
                <a:solidFill>
                  <a:schemeClr val="bg1"/>
                </a:solidFill>
                <a:latin typeface="+mj-lt"/>
              </a:defRPr>
            </a:lvl8pPr>
            <a:lvl9pPr marL="0" indent="0">
              <a:lnSpc>
                <a:spcPct val="108000"/>
              </a:lnSpc>
              <a:spcBef>
                <a:spcPts val="0"/>
              </a:spcBef>
              <a:spcAft>
                <a:spcPts val="0"/>
              </a:spcAft>
              <a:buFont typeface="Arial" panose="020B0604020202020204" pitchFamily="34" charset="0"/>
              <a:buNone/>
              <a:defRPr sz="2000" b="1">
                <a:solidFill>
                  <a:schemeClr val="bg1"/>
                </a:solidFill>
                <a:latin typeface="+mj-lt"/>
              </a:defRPr>
            </a:lvl9pPr>
          </a:lstStyle>
          <a:p>
            <a:pPr lvl="0"/>
            <a:r>
              <a:rPr lang="de-DE" dirty="0"/>
              <a:t>Zusatz Info</a:t>
            </a:r>
          </a:p>
        </p:txBody>
      </p:sp>
      <p:grpSp>
        <p:nvGrpSpPr>
          <p:cNvPr id="14" name="Regieanweisungen"/>
          <p:cNvGrpSpPr/>
          <p:nvPr/>
        </p:nvGrpSpPr>
        <p:grpSpPr>
          <a:xfrm>
            <a:off x="406400" y="-468001"/>
            <a:ext cx="14521600" cy="7668001"/>
            <a:chOff x="304800" y="-468001"/>
            <a:chExt cx="10891200" cy="7668001"/>
          </a:xfrm>
        </p:grpSpPr>
        <p:sp>
          <p:nvSpPr>
            <p:cNvPr id="15"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6"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7"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8"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19"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pic>
        <p:nvPicPr>
          <p:cNvPr id="20" name="Logo HHN"/>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84857" y="307131"/>
            <a:ext cx="1898627" cy="480852"/>
          </a:xfrm>
          <a:prstGeom prst="rect">
            <a:avLst/>
          </a:prstGeom>
        </p:spPr>
      </p:pic>
    </p:spTree>
    <p:extLst>
      <p:ext uri="{BB962C8B-B14F-4D97-AF65-F5344CB8AC3E}">
        <p14:creationId xmlns:p14="http://schemas.microsoft.com/office/powerpoint/2010/main" val="1194327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Headline // Inhalt">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fld id="{B91DE014-5C96-464D-9E90-5CF0224F31B5}" type="datetimeFigureOut">
              <a:rPr lang="de-DE" smtClean="0"/>
              <a:t>23.02.2024</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FA7C00F7-E17D-FA43-ACBD-36D72562E0C2}" type="slidenum">
              <a:rPr lang="de-DE" smtClean="0"/>
              <a:t>‹Nr.›</a:t>
            </a:fld>
            <a:endParaRPr lang="de-DE"/>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Inhaltsplatzhalter 2">
            <a:extLst>
              <a:ext uri="{FF2B5EF4-FFF2-40B4-BE49-F238E27FC236}">
                <a16:creationId xmlns:a16="http://schemas.microsoft.com/office/drawing/2014/main" id="{0B166E63-50B0-4138-AD32-6428E7F6058D}"/>
              </a:ext>
            </a:extLst>
          </p:cNvPr>
          <p:cNvSpPr>
            <a:spLocks noGrp="1"/>
          </p:cNvSpPr>
          <p:nvPr>
            <p:ph idx="13" hasCustomPrompt="1"/>
          </p:nvPr>
        </p:nvSpPr>
        <p:spPr>
          <a:xfrm>
            <a:off x="406401" y="2033588"/>
            <a:ext cx="11377084" cy="4210050"/>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a:p>
            <a:pPr lvl="7"/>
            <a:r>
              <a:rPr lang="de-DE" dirty="0"/>
              <a:t>Achte Ebene</a:t>
            </a:r>
          </a:p>
          <a:p>
            <a:pPr lvl="8"/>
            <a:r>
              <a:rPr lang="de-DE" dirty="0"/>
              <a:t>Neunte Ebene</a:t>
            </a:r>
          </a:p>
        </p:txBody>
      </p:sp>
    </p:spTree>
    <p:extLst>
      <p:ext uri="{BB962C8B-B14F-4D97-AF65-F5344CB8AC3E}">
        <p14:creationId xmlns:p14="http://schemas.microsoft.com/office/powerpoint/2010/main" val="2764837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Headline // Inhalt // 3 Bilder">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fld id="{B91DE014-5C96-464D-9E90-5CF0224F31B5}" type="datetimeFigureOut">
              <a:rPr lang="de-DE" smtClean="0"/>
              <a:t>23.02.2024</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FA7C00F7-E17D-FA43-ACBD-36D72562E0C2}" type="slidenum">
              <a:rPr lang="de-DE" smtClean="0"/>
              <a:t>‹Nr.›</a:t>
            </a:fld>
            <a:endParaRPr lang="de-DE"/>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1" y="2033700"/>
            <a:ext cx="11377084" cy="2231886"/>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p:txBody>
      </p:sp>
      <p:sp>
        <p:nvSpPr>
          <p:cNvPr id="15" name="Bildplatzhalter 2"/>
          <p:cNvSpPr>
            <a:spLocks noGrp="1"/>
          </p:cNvSpPr>
          <p:nvPr>
            <p:ph type="pic" idx="1" hasCustomPrompt="1"/>
          </p:nvPr>
        </p:nvSpPr>
        <p:spPr>
          <a:xfrm>
            <a:off x="406400" y="4361760"/>
            <a:ext cx="3658080" cy="1881878"/>
          </a:xfrm>
        </p:spPr>
        <p:txBody>
          <a:bodyPr/>
          <a:lstStyle>
            <a:lvl1pPr marL="0" indent="0" algn="ctr">
              <a:spcAft>
                <a:spcPts val="0"/>
              </a:spcAft>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de-DE" dirty="0"/>
            </a:br>
            <a:r>
              <a:rPr lang="de-DE" dirty="0"/>
              <a:t>Bild einfügen</a:t>
            </a:r>
          </a:p>
        </p:txBody>
      </p:sp>
      <p:sp>
        <p:nvSpPr>
          <p:cNvPr id="16" name="Bildplatzhalter 2"/>
          <p:cNvSpPr>
            <a:spLocks noGrp="1"/>
          </p:cNvSpPr>
          <p:nvPr>
            <p:ph type="pic" idx="14" hasCustomPrompt="1"/>
          </p:nvPr>
        </p:nvSpPr>
        <p:spPr>
          <a:xfrm>
            <a:off x="4265901" y="4361760"/>
            <a:ext cx="3658080" cy="1881878"/>
          </a:xfrm>
        </p:spPr>
        <p:txBody>
          <a:bodyPr/>
          <a:lstStyle>
            <a:lvl1pPr marL="0" indent="0" algn="ctr">
              <a:spcAft>
                <a:spcPts val="0"/>
              </a:spcAft>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de-DE" dirty="0"/>
            </a:br>
            <a:r>
              <a:rPr lang="de-DE" dirty="0"/>
              <a:t>Bild einfügen</a:t>
            </a:r>
          </a:p>
        </p:txBody>
      </p:sp>
      <p:sp>
        <p:nvSpPr>
          <p:cNvPr id="17" name="Bildplatzhalter 2"/>
          <p:cNvSpPr>
            <a:spLocks noGrp="1"/>
          </p:cNvSpPr>
          <p:nvPr>
            <p:ph type="pic" idx="15" hasCustomPrompt="1"/>
          </p:nvPr>
        </p:nvSpPr>
        <p:spPr>
          <a:xfrm>
            <a:off x="8125404" y="4361760"/>
            <a:ext cx="3658080" cy="1881878"/>
          </a:xfrm>
        </p:spPr>
        <p:txBody>
          <a:bodyPr/>
          <a:lstStyle>
            <a:lvl1pPr marL="0" indent="0" algn="ctr">
              <a:spcAft>
                <a:spcPts val="0"/>
              </a:spcAft>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de-DE" dirty="0"/>
            </a:br>
            <a:r>
              <a:rPr lang="de-DE" dirty="0"/>
              <a:t>Bild einfügen</a:t>
            </a:r>
          </a:p>
        </p:txBody>
      </p:sp>
    </p:spTree>
    <p:extLst>
      <p:ext uri="{BB962C8B-B14F-4D97-AF65-F5344CB8AC3E}">
        <p14:creationId xmlns:p14="http://schemas.microsoft.com/office/powerpoint/2010/main" val="1460250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Headline // Inhalt // Bild">
    <p:spTree>
      <p:nvGrpSpPr>
        <p:cNvPr id="1" name=""/>
        <p:cNvGrpSpPr/>
        <p:nvPr/>
      </p:nvGrpSpPr>
      <p:grpSpPr>
        <a:xfrm>
          <a:off x="0" y="0"/>
          <a:ext cx="0" cy="0"/>
          <a:chOff x="0" y="0"/>
          <a:chExt cx="0" cy="0"/>
        </a:xfrm>
      </p:grpSpPr>
      <p:sp>
        <p:nvSpPr>
          <p:cNvPr id="7" name="Datumsplatzhalter 6"/>
          <p:cNvSpPr>
            <a:spLocks noGrp="1"/>
          </p:cNvSpPr>
          <p:nvPr>
            <p:ph type="dt" sz="half" idx="10"/>
          </p:nvPr>
        </p:nvSpPr>
        <p:spPr/>
        <p:txBody>
          <a:bodyPr/>
          <a:lstStyle/>
          <a:p>
            <a:fld id="{B91DE014-5C96-464D-9E90-5CF0224F31B5}" type="datetimeFigureOut">
              <a:rPr lang="de-DE" smtClean="0"/>
              <a:t>23.02.2024</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FA7C00F7-E17D-FA43-ACBD-36D72562E0C2}" type="slidenum">
              <a:rPr lang="de-DE" smtClean="0"/>
              <a:t>‹Nr.›</a:t>
            </a:fld>
            <a:endParaRPr lang="de-DE"/>
          </a:p>
        </p:txBody>
      </p:sp>
      <p:sp>
        <p:nvSpPr>
          <p:cNvPr id="10" name="Titel 9"/>
          <p:cNvSpPr>
            <a:spLocks noGrp="1"/>
          </p:cNvSpPr>
          <p:nvPr>
            <p:ph type="title" hasCustomPrompt="1"/>
          </p:nvPr>
        </p:nvSpPr>
        <p:spPr/>
        <p:txBody>
          <a:bodyPr/>
          <a:lstStyle/>
          <a:p>
            <a:r>
              <a:rPr lang="pt-BR" dirty="0"/>
              <a:t>Headline einfügen</a:t>
            </a:r>
            <a:br>
              <a:rPr lang="pt-BR" dirty="0"/>
            </a:br>
            <a:r>
              <a:rPr lang="pt-BR" dirty="0"/>
              <a:t>über zwei Zeilen</a:t>
            </a:r>
            <a:endParaRPr lang="de-DE" dirty="0"/>
          </a:p>
        </p:txBody>
      </p:sp>
      <p:sp>
        <p:nvSpPr>
          <p:cNvPr id="11" name="Vertikaler Textplatzhalter 2"/>
          <p:cNvSpPr>
            <a:spLocks noGrp="1"/>
          </p:cNvSpPr>
          <p:nvPr>
            <p:ph type="body" orient="vert" idx="13" hasCustomPrompt="1"/>
          </p:nvPr>
        </p:nvSpPr>
        <p:spPr>
          <a:xfrm>
            <a:off x="406400" y="2033702"/>
            <a:ext cx="7128933" cy="4209936"/>
          </a:xfrm>
        </p:spPr>
        <p:txBody>
          <a:bodyPr vert="horz"/>
          <a:lstStyle>
            <a:lvl3pPr>
              <a:defRPr/>
            </a:lvl3p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p:txBody>
      </p:sp>
      <p:sp>
        <p:nvSpPr>
          <p:cNvPr id="17" name="Bildplatzhalter 2"/>
          <p:cNvSpPr>
            <a:spLocks noGrp="1"/>
          </p:cNvSpPr>
          <p:nvPr>
            <p:ph type="pic" idx="15" hasCustomPrompt="1"/>
          </p:nvPr>
        </p:nvSpPr>
        <p:spPr>
          <a:xfrm>
            <a:off x="7920568" y="2097881"/>
            <a:ext cx="3862917" cy="3960019"/>
          </a:xfrm>
          <a:noFill/>
        </p:spPr>
        <p:txBody>
          <a:bodyPr/>
          <a:lstStyle>
            <a:lvl1pPr marL="0" indent="0" algn="ctr">
              <a:spcAft>
                <a:spcPts val="0"/>
              </a:spcAft>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de-DE" dirty="0"/>
            </a:br>
            <a:br>
              <a:rPr lang="de-DE" dirty="0"/>
            </a:br>
            <a:br>
              <a:rPr lang="de-DE" dirty="0"/>
            </a:br>
            <a:br>
              <a:rPr lang="de-DE" dirty="0"/>
            </a:br>
            <a:r>
              <a:rPr lang="de-DE" dirty="0"/>
              <a:t>Bild einfügen</a:t>
            </a:r>
          </a:p>
        </p:txBody>
      </p:sp>
    </p:spTree>
    <p:extLst>
      <p:ext uri="{BB962C8B-B14F-4D97-AF65-F5344CB8AC3E}">
        <p14:creationId xmlns:p14="http://schemas.microsoft.com/office/powerpoint/2010/main" val="1990163489"/>
      </p:ext>
    </p:extLst>
  </p:cSld>
  <p:clrMapOvr>
    <a:masterClrMapping/>
  </p:clrMapOvr>
  <p:extLst>
    <p:ext uri="{DCECCB84-F9BA-43D5-87BE-67443E8EF086}">
      <p15:sldGuideLst xmlns:p15="http://schemas.microsoft.com/office/powerpoint/2012/main">
        <p15:guide id="1" pos="3560">
          <p15:clr>
            <a:srgbClr val="FBAE40"/>
          </p15:clr>
        </p15:guide>
        <p15:guide id="2" pos="3742">
          <p15:clr>
            <a:srgbClr val="FBAE40"/>
          </p15:clr>
        </p15:guide>
        <p15:guide id="3" orient="horz" pos="381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Zitat">
    <p:spTree>
      <p:nvGrpSpPr>
        <p:cNvPr id="1" name=""/>
        <p:cNvGrpSpPr/>
        <p:nvPr/>
      </p:nvGrpSpPr>
      <p:grpSpPr>
        <a:xfrm>
          <a:off x="0" y="0"/>
          <a:ext cx="0" cy="0"/>
          <a:chOff x="0" y="0"/>
          <a:chExt cx="0" cy="0"/>
        </a:xfrm>
      </p:grpSpPr>
      <p:pic>
        <p:nvPicPr>
          <p:cNvPr id="12" name="Logo HHN"/>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84857" y="307131"/>
            <a:ext cx="1898627" cy="480852"/>
          </a:xfrm>
          <a:prstGeom prst="rect">
            <a:avLst/>
          </a:prstGeom>
        </p:spPr>
      </p:pic>
      <p:sp>
        <p:nvSpPr>
          <p:cNvPr id="17" name="Bildplatzhalter 2"/>
          <p:cNvSpPr>
            <a:spLocks noGrp="1"/>
          </p:cNvSpPr>
          <p:nvPr>
            <p:ph type="pic" idx="15" hasCustomPrompt="1"/>
          </p:nvPr>
        </p:nvSpPr>
        <p:spPr>
          <a:xfrm>
            <a:off x="1" y="971550"/>
            <a:ext cx="12191999" cy="5886450"/>
          </a:xfrm>
          <a:noFill/>
        </p:spPr>
        <p:txBody>
          <a:bodyPr/>
          <a:lstStyle>
            <a:lvl1pPr marL="0" indent="0" algn="ctr">
              <a:buNone/>
              <a:defRPr sz="2000" b="1">
                <a:solidFill>
                  <a:schemeClr val="tx1"/>
                </a:solidFill>
                <a:latin typeface="+mj-lt"/>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br>
              <a:rPr lang="de-DE" dirty="0"/>
            </a:br>
            <a:r>
              <a:rPr lang="de-DE" dirty="0"/>
              <a:t>Bild einfügen &gt;&gt; Menü &gt; Einfügen &gt; Bilder</a:t>
            </a:r>
          </a:p>
        </p:txBody>
      </p:sp>
      <p:sp>
        <p:nvSpPr>
          <p:cNvPr id="7" name="Datumsplatzhalter 6"/>
          <p:cNvSpPr>
            <a:spLocks noGrp="1"/>
          </p:cNvSpPr>
          <p:nvPr>
            <p:ph type="dt" sz="half" idx="10"/>
          </p:nvPr>
        </p:nvSpPr>
        <p:spPr/>
        <p:txBody>
          <a:bodyPr/>
          <a:lstStyle/>
          <a:p>
            <a:fld id="{B91DE014-5C96-464D-9E90-5CF0224F31B5}" type="datetimeFigureOut">
              <a:rPr lang="de-DE" smtClean="0"/>
              <a:t>23.02.2024</a:t>
            </a:fld>
            <a:endParaRPr lang="de-DE"/>
          </a:p>
        </p:txBody>
      </p:sp>
      <p:sp>
        <p:nvSpPr>
          <p:cNvPr id="11" name="Vertikaler Textplatzhalter 2"/>
          <p:cNvSpPr>
            <a:spLocks noGrp="1"/>
          </p:cNvSpPr>
          <p:nvPr>
            <p:ph type="body" orient="vert" idx="13" hasCustomPrompt="1"/>
          </p:nvPr>
        </p:nvSpPr>
        <p:spPr>
          <a:xfrm>
            <a:off x="0" y="971551"/>
            <a:ext cx="12192000" cy="5886449"/>
          </a:xfrm>
          <a:blipFill>
            <a:blip r:embed="rId3"/>
            <a:stretch>
              <a:fillRect/>
            </a:stretch>
          </a:blipFill>
        </p:spPr>
        <p:txBody>
          <a:bodyPr vert="horz" lIns="1954800" tIns="1389600" rIns="1501200"/>
          <a:lstStyle>
            <a:lvl1pPr>
              <a:lnSpc>
                <a:spcPct val="108000"/>
              </a:lnSpc>
              <a:spcAft>
                <a:spcPts val="0"/>
              </a:spcAft>
              <a:defRPr sz="3300" b="1">
                <a:solidFill>
                  <a:schemeClr val="bg1"/>
                </a:solidFill>
                <a:latin typeface="+mj-lt"/>
              </a:defRPr>
            </a:lvl1pPr>
            <a:lvl2pPr marL="0" indent="0">
              <a:lnSpc>
                <a:spcPct val="144000"/>
              </a:lnSpc>
              <a:spcBef>
                <a:spcPts val="2800"/>
              </a:spcBef>
              <a:spcAft>
                <a:spcPts val="0"/>
              </a:spcAft>
              <a:buNone/>
              <a:defRPr sz="1500" b="1">
                <a:solidFill>
                  <a:schemeClr val="bg1"/>
                </a:solidFill>
                <a:latin typeface="+mj-lt"/>
              </a:defRPr>
            </a:lvl2pPr>
            <a:lvl3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3pPr>
            <a:lvl4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4pPr>
            <a:lvl5pPr marL="0" indent="0">
              <a:lnSpc>
                <a:spcPct val="144000"/>
              </a:lnSpc>
              <a:spcBef>
                <a:spcPts val="2800"/>
              </a:spcBef>
              <a:spcAft>
                <a:spcPts val="0"/>
              </a:spcAft>
              <a:buNone/>
              <a:defRPr sz="1500" b="1">
                <a:solidFill>
                  <a:schemeClr val="bg1"/>
                </a:solidFill>
                <a:latin typeface="+mj-lt"/>
              </a:defRPr>
            </a:lvl5pPr>
            <a:lvl6pPr marL="0" indent="0">
              <a:lnSpc>
                <a:spcPct val="144000"/>
              </a:lnSpc>
              <a:spcBef>
                <a:spcPts val="2800"/>
              </a:spcBef>
              <a:spcAft>
                <a:spcPts val="0"/>
              </a:spcAft>
              <a:buNone/>
              <a:defRPr sz="1500" b="1">
                <a:solidFill>
                  <a:schemeClr val="bg1"/>
                </a:solidFill>
                <a:latin typeface="+mj-lt"/>
              </a:defRPr>
            </a:lvl6pPr>
            <a:lvl7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7pPr>
            <a:lvl8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8pPr>
            <a:lvl9pPr marL="0" indent="0">
              <a:lnSpc>
                <a:spcPct val="144000"/>
              </a:lnSpc>
              <a:spcBef>
                <a:spcPts val="2800"/>
              </a:spcBef>
              <a:spcAft>
                <a:spcPts val="0"/>
              </a:spcAft>
              <a:buFont typeface="Arial" panose="020B0604020202020204" pitchFamily="34" charset="0"/>
              <a:buNone/>
              <a:defRPr sz="1500" b="1">
                <a:solidFill>
                  <a:schemeClr val="bg1"/>
                </a:solidFill>
                <a:latin typeface="+mj-lt"/>
              </a:defRPr>
            </a:lvl9pPr>
          </a:lstStyle>
          <a:p>
            <a:pPr lvl="0"/>
            <a:r>
              <a:rPr lang="de-DE" dirty="0"/>
              <a:t>Zitat auf erster Ebene // für Autor &gt;&gt; Menü &gt; Start &gt; Absatz &gt; Listenebne erhöhen </a:t>
            </a:r>
          </a:p>
          <a:p>
            <a:pPr lvl="1"/>
            <a:r>
              <a:rPr lang="de-DE" dirty="0"/>
              <a:t>Zweite Ebene</a:t>
            </a:r>
          </a:p>
        </p:txBody>
      </p:sp>
      <p:sp>
        <p:nvSpPr>
          <p:cNvPr id="8" name="Fußzeilenplatzhalter 7"/>
          <p:cNvSpPr>
            <a:spLocks noGrp="1"/>
          </p:cNvSpPr>
          <p:nvPr>
            <p:ph type="ftr" sz="quarter" idx="11"/>
          </p:nvPr>
        </p:nvSpPr>
        <p:spPr/>
        <p:txBody>
          <a:bodyPr/>
          <a:lstStyle>
            <a:lvl1pPr>
              <a:defRPr>
                <a:solidFill>
                  <a:schemeClr val="bg1"/>
                </a:solidFill>
              </a:defRPr>
            </a:lvl1pPr>
          </a:lstStyle>
          <a:p>
            <a:endParaRPr lang="de-DE"/>
          </a:p>
        </p:txBody>
      </p:sp>
      <p:sp>
        <p:nvSpPr>
          <p:cNvPr id="9" name="Foliennummernplatzhalter 8"/>
          <p:cNvSpPr>
            <a:spLocks noGrp="1"/>
          </p:cNvSpPr>
          <p:nvPr>
            <p:ph type="sldNum" sz="quarter" idx="12"/>
          </p:nvPr>
        </p:nvSpPr>
        <p:spPr>
          <a:xfrm>
            <a:off x="9883774" y="6515213"/>
            <a:ext cx="1899711" cy="216000"/>
          </a:xfrm>
        </p:spPr>
        <p:txBody>
          <a:bodyPr/>
          <a:lstStyle>
            <a:lvl1pPr>
              <a:defRPr>
                <a:solidFill>
                  <a:schemeClr val="bg1"/>
                </a:solidFill>
              </a:defRPr>
            </a:lvl1pPr>
          </a:lstStyle>
          <a:p>
            <a:fld id="{FA7C00F7-E17D-FA43-ACBD-36D72562E0C2}" type="slidenum">
              <a:rPr lang="de-DE" smtClean="0"/>
              <a:t>‹Nr.›</a:t>
            </a:fld>
            <a:endParaRPr lang="de-DE"/>
          </a:p>
        </p:txBody>
      </p:sp>
      <p:sp>
        <p:nvSpPr>
          <p:cNvPr id="10" name="Titel 9"/>
          <p:cNvSpPr>
            <a:spLocks noGrp="1"/>
          </p:cNvSpPr>
          <p:nvPr>
            <p:ph type="title" hasCustomPrompt="1"/>
          </p:nvPr>
        </p:nvSpPr>
        <p:spPr>
          <a:xfrm>
            <a:off x="0" y="1684080"/>
            <a:ext cx="1761600" cy="1119600"/>
          </a:xfrm>
          <a:blipFill>
            <a:blip r:embed="rId4"/>
            <a:stretch>
              <a:fillRect/>
            </a:stretch>
          </a:blipFill>
        </p:spPr>
        <p:txBody>
          <a:bodyPr wrap="none" rIns="1454400" anchor="t" anchorCtr="0"/>
          <a:lstStyle>
            <a:lvl1pPr algn="r">
              <a:defRPr sz="1000" baseline="0"/>
            </a:lvl1pPr>
          </a:lstStyle>
          <a:p>
            <a:r>
              <a:rPr lang="pt-BR" dirty="0"/>
              <a:t>Bitte nicht</a:t>
            </a:r>
            <a:br>
              <a:rPr lang="pt-BR" dirty="0"/>
            </a:br>
            <a:r>
              <a:rPr lang="pt-BR" dirty="0"/>
              <a:t>verschieben</a:t>
            </a:r>
            <a:endParaRPr lang="de-DE" dirty="0"/>
          </a:p>
        </p:txBody>
      </p:sp>
      <p:grpSp>
        <p:nvGrpSpPr>
          <p:cNvPr id="13" name="Regieanweisungen"/>
          <p:cNvGrpSpPr/>
          <p:nvPr/>
        </p:nvGrpSpPr>
        <p:grpSpPr>
          <a:xfrm>
            <a:off x="-2352000" y="-468001"/>
            <a:ext cx="17280000" cy="7668001"/>
            <a:chOff x="-1764000" y="-468001"/>
            <a:chExt cx="12960000" cy="7668001"/>
          </a:xfrm>
        </p:grpSpPr>
        <p:sp>
          <p:nvSpPr>
            <p:cNvPr id="14" name="Hilfslinien"/>
            <p:cNvSpPr txBox="1"/>
            <p:nvPr userDrawn="1"/>
          </p:nvSpPr>
          <p:spPr>
            <a:xfrm rot="10800000" flipH="1" flipV="1">
              <a:off x="4571999" y="-468000"/>
              <a:ext cx="4265614"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5"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6"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8" name="Text // Listenebene erhöhen"/>
            <p:cNvSpPr txBox="1"/>
            <p:nvPr userDrawn="1"/>
          </p:nvSpPr>
          <p:spPr>
            <a:xfrm>
              <a:off x="-1764000" y="3042062"/>
              <a:ext cx="898412" cy="288000"/>
            </a:xfrm>
            <a:prstGeom prst="rect">
              <a:avLst/>
            </a:prstGeom>
            <a:noFill/>
          </p:spPr>
          <p:txBody>
            <a:bodyPr wrap="square" lIns="0" tIns="0" rIns="0" bIns="0" rtlCol="0" anchor="ctr" anchorCtr="0">
              <a:noAutofit/>
            </a:bodyPr>
            <a:lstStyle/>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erhöhen</a:t>
              </a:r>
            </a:p>
          </p:txBody>
        </p:sp>
        <p:sp>
          <p:nvSpPr>
            <p:cNvPr id="19" name="Text // Listenebene verringern"/>
            <p:cNvSpPr txBox="1"/>
            <p:nvPr userDrawn="1"/>
          </p:nvSpPr>
          <p:spPr>
            <a:xfrm>
              <a:off x="-1764000" y="3438062"/>
              <a:ext cx="898412" cy="288001"/>
            </a:xfrm>
            <a:prstGeom prst="rect">
              <a:avLst/>
            </a:prstGeom>
            <a:noFill/>
          </p:spPr>
          <p:txBody>
            <a:bodyPr wrap="square" lIns="0" tIns="0" rIns="0" bIns="0" rtlCol="0" anchor="ctr" anchorCtr="0">
              <a:noAutofit/>
            </a:bodyPr>
            <a:lstStyle/>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verringern</a:t>
              </a:r>
            </a:p>
          </p:txBody>
        </p:sp>
        <p:sp>
          <p:nvSpPr>
            <p:cNvPr id="20" name="Listenebenen"/>
            <p:cNvSpPr txBox="1"/>
            <p:nvPr userDrawn="1"/>
          </p:nvSpPr>
          <p:spPr>
            <a:xfrm rot="10800000" flipH="1" flipV="1">
              <a:off x="-1690413" y="2124000"/>
              <a:ext cx="1584000" cy="792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Wechsel der Textebene</a:t>
              </a:r>
            </a:p>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im Menü über: </a:t>
              </a:r>
              <a:br>
                <a:rPr lang="de-DE" sz="1000" b="0" baseline="0" dirty="0">
                  <a:solidFill>
                    <a:schemeClr val="tx1"/>
                  </a:solidFill>
                  <a:latin typeface="+mn-lt"/>
                </a:rPr>
              </a:br>
              <a:r>
                <a:rPr lang="de-DE" sz="1000" b="1" baseline="0" dirty="0">
                  <a:solidFill>
                    <a:schemeClr val="tx1"/>
                  </a:solidFill>
                  <a:latin typeface="+mn-lt"/>
                </a:rPr>
                <a:t>Start &gt; Absatz &gt; Listenebene erhöhen/verringern</a:t>
              </a:r>
            </a:p>
          </p:txBody>
        </p:sp>
        <p:pic>
          <p:nvPicPr>
            <p:cNvPr id="21" name="Bild // Listenebene verringern"/>
            <p:cNvPicPr>
              <a:picLocks noChangeAspect="1"/>
            </p:cNvPicPr>
            <p:nvPr userDrawn="1"/>
          </p:nvPicPr>
          <p:blipFill>
            <a:blip r:embed="rId5"/>
            <a:stretch>
              <a:fillRect/>
            </a:stretch>
          </p:blipFill>
          <p:spPr>
            <a:xfrm>
              <a:off x="-792000" y="3438062"/>
              <a:ext cx="622082" cy="288000"/>
            </a:xfrm>
            <a:prstGeom prst="rect">
              <a:avLst/>
            </a:prstGeom>
            <a:noFill/>
            <a:ln>
              <a:noFill/>
            </a:ln>
          </p:spPr>
        </p:pic>
        <p:pic>
          <p:nvPicPr>
            <p:cNvPr id="22" name="Bild // Listenebene erhöhen"/>
            <p:cNvPicPr>
              <a:picLocks noChangeAspect="1"/>
            </p:cNvPicPr>
            <p:nvPr userDrawn="1"/>
          </p:nvPicPr>
          <p:blipFill>
            <a:blip r:embed="rId6"/>
            <a:stretch>
              <a:fillRect/>
            </a:stretch>
          </p:blipFill>
          <p:spPr>
            <a:xfrm>
              <a:off x="-792000" y="3042062"/>
              <a:ext cx="622082" cy="288000"/>
            </a:xfrm>
            <a:prstGeom prst="rect">
              <a:avLst/>
            </a:prstGeom>
            <a:noFill/>
            <a:ln>
              <a:noFill/>
            </a:ln>
          </p:spPr>
        </p:pic>
        <p:sp>
          <p:nvSpPr>
            <p:cNvPr id="23" name="Fußzeile"/>
            <p:cNvSpPr txBox="1"/>
            <p:nvPr userDrawn="1"/>
          </p:nvSpPr>
          <p:spPr>
            <a:xfrm rot="10800000" flipH="1" flipV="1">
              <a:off x="304801" y="6984000"/>
              <a:ext cx="5531474"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24"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spTree>
    <p:extLst>
      <p:ext uri="{BB962C8B-B14F-4D97-AF65-F5344CB8AC3E}">
        <p14:creationId xmlns:p14="http://schemas.microsoft.com/office/powerpoint/2010/main" val="3707485142"/>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7.xml"/><Relationship Id="rId5" Type="http://schemas.openxmlformats.org/officeDocument/2006/relationships/image" Target="../media/image3.emf"/><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theme" Target="../theme/theme3.xml"/><Relationship Id="rId1" Type="http://schemas.openxmlformats.org/officeDocument/2006/relationships/slideLayout" Target="../slideLayouts/slideLayout18.xml"/><Relationship Id="rId4" Type="http://schemas.openxmlformats.org/officeDocument/2006/relationships/image" Target="../media/image11.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image" Target="../media/image3.emf"/><Relationship Id="rId5" Type="http://schemas.openxmlformats.org/officeDocument/2006/relationships/slideLayout" Target="../slideLayouts/slideLayout23.xml"/><Relationship Id="rId10" Type="http://schemas.openxmlformats.org/officeDocument/2006/relationships/theme" Target="../theme/theme4.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image" Target="../media/image2.png"/><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image" Target="../media/image1.png"/><Relationship Id="rId2" Type="http://schemas.openxmlformats.org/officeDocument/2006/relationships/slideLayout" Target="../slideLayouts/slideLayout29.xml"/><Relationship Id="rId16" Type="http://schemas.openxmlformats.org/officeDocument/2006/relationships/theme" Target="../theme/theme5.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10" Type="http://schemas.openxmlformats.org/officeDocument/2006/relationships/slideLayout" Target="../slideLayouts/slideLayout37.xml"/><Relationship Id="rId19" Type="http://schemas.openxmlformats.org/officeDocument/2006/relationships/image" Target="../media/image3.emf"/><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9" name="Regieanweisungen"/>
          <p:cNvGrpSpPr/>
          <p:nvPr/>
        </p:nvGrpSpPr>
        <p:grpSpPr>
          <a:xfrm>
            <a:off x="-2352000" y="-468001"/>
            <a:ext cx="17280000" cy="7668001"/>
            <a:chOff x="-1764000" y="-468001"/>
            <a:chExt cx="12960000" cy="7668001"/>
          </a:xfrm>
        </p:grpSpPr>
        <p:sp>
          <p:nvSpPr>
            <p:cNvPr id="11" name="Hilfslinien"/>
            <p:cNvSpPr txBox="1"/>
            <p:nvPr userDrawn="1"/>
          </p:nvSpPr>
          <p:spPr>
            <a:xfrm rot="10800000" flipH="1" flipV="1">
              <a:off x="4571999" y="-468000"/>
              <a:ext cx="4264800"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3"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4"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5" name="Text // Listenebene erhöhen"/>
            <p:cNvSpPr txBox="1"/>
            <p:nvPr userDrawn="1"/>
          </p:nvSpPr>
          <p:spPr>
            <a:xfrm>
              <a:off x="-1764000" y="3042062"/>
              <a:ext cx="898412" cy="288000"/>
            </a:xfrm>
            <a:prstGeom prst="rect">
              <a:avLst/>
            </a:prstGeom>
            <a:noFill/>
          </p:spPr>
          <p:txBody>
            <a:bodyPr wrap="square" lIns="0" tIns="0" rIns="0" bIns="0" rtlCol="0" anchor="ctr" anchorCtr="0">
              <a:noAutofit/>
            </a:bodyPr>
            <a:lstStyle/>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erhöhen</a:t>
              </a:r>
            </a:p>
          </p:txBody>
        </p:sp>
        <p:sp>
          <p:nvSpPr>
            <p:cNvPr id="16" name="Text // Listenebene verringern"/>
            <p:cNvSpPr txBox="1"/>
            <p:nvPr userDrawn="1"/>
          </p:nvSpPr>
          <p:spPr>
            <a:xfrm>
              <a:off x="-1764000" y="3438062"/>
              <a:ext cx="898412" cy="288001"/>
            </a:xfrm>
            <a:prstGeom prst="rect">
              <a:avLst/>
            </a:prstGeom>
            <a:noFill/>
          </p:spPr>
          <p:txBody>
            <a:bodyPr wrap="square" lIns="0" tIns="0" rIns="0" bIns="0" rtlCol="0" anchor="ctr" anchorCtr="0">
              <a:noAutofit/>
            </a:bodyPr>
            <a:lstStyle/>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verringern</a:t>
              </a:r>
            </a:p>
          </p:txBody>
        </p:sp>
        <p:sp>
          <p:nvSpPr>
            <p:cNvPr id="17" name="Listenebenen"/>
            <p:cNvSpPr txBox="1"/>
            <p:nvPr userDrawn="1"/>
          </p:nvSpPr>
          <p:spPr>
            <a:xfrm rot="10800000" flipH="1" flipV="1">
              <a:off x="-1690413" y="2124000"/>
              <a:ext cx="1584000" cy="792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Wechsel der Textebene</a:t>
              </a:r>
            </a:p>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im Menü über: </a:t>
              </a:r>
              <a:br>
                <a:rPr lang="de-DE" sz="1000" b="0" baseline="0" dirty="0">
                  <a:solidFill>
                    <a:schemeClr val="tx1"/>
                  </a:solidFill>
                  <a:latin typeface="+mn-lt"/>
                </a:rPr>
              </a:br>
              <a:r>
                <a:rPr lang="de-DE" sz="1000" b="1" baseline="0" dirty="0">
                  <a:solidFill>
                    <a:schemeClr val="tx1"/>
                  </a:solidFill>
                  <a:latin typeface="+mn-lt"/>
                </a:rPr>
                <a:t>Start &gt; Absatz &gt; Listenebene erhöhen/verringern</a:t>
              </a:r>
            </a:p>
          </p:txBody>
        </p:sp>
        <p:pic>
          <p:nvPicPr>
            <p:cNvPr id="18" name="Bild // Listenebene verringern"/>
            <p:cNvPicPr>
              <a:picLocks noChangeAspect="1"/>
            </p:cNvPicPr>
            <p:nvPr userDrawn="1"/>
          </p:nvPicPr>
          <p:blipFill>
            <a:blip r:embed="rId18"/>
            <a:stretch>
              <a:fillRect/>
            </a:stretch>
          </p:blipFill>
          <p:spPr>
            <a:xfrm>
              <a:off x="-792000" y="3438062"/>
              <a:ext cx="622082" cy="288000"/>
            </a:xfrm>
            <a:prstGeom prst="rect">
              <a:avLst/>
            </a:prstGeom>
            <a:noFill/>
            <a:ln>
              <a:noFill/>
            </a:ln>
          </p:spPr>
        </p:pic>
        <p:pic>
          <p:nvPicPr>
            <p:cNvPr id="19" name="Bild // Listenebene erhöhen"/>
            <p:cNvPicPr>
              <a:picLocks noChangeAspect="1"/>
            </p:cNvPicPr>
            <p:nvPr userDrawn="1"/>
          </p:nvPicPr>
          <p:blipFill>
            <a:blip r:embed="rId19"/>
            <a:stretch>
              <a:fillRect/>
            </a:stretch>
          </p:blipFill>
          <p:spPr>
            <a:xfrm>
              <a:off x="-792000" y="3042062"/>
              <a:ext cx="622082" cy="288000"/>
            </a:xfrm>
            <a:prstGeom prst="rect">
              <a:avLst/>
            </a:prstGeom>
            <a:noFill/>
            <a:ln>
              <a:noFill/>
            </a:ln>
          </p:spPr>
        </p:pic>
        <p:sp>
          <p:nvSpPr>
            <p:cNvPr id="20" name="Fußzeile"/>
            <p:cNvSpPr txBox="1"/>
            <p:nvPr userDrawn="1"/>
          </p:nvSpPr>
          <p:spPr>
            <a:xfrm rot="10800000" flipH="1" flipV="1">
              <a:off x="304799" y="6984000"/>
              <a:ext cx="5531475"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21"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cxnSp>
        <p:nvCxnSpPr>
          <p:cNvPr id="12" name="Footerlinie"/>
          <p:cNvCxnSpPr/>
          <p:nvPr/>
        </p:nvCxnSpPr>
        <p:spPr>
          <a:xfrm>
            <a:off x="406399" y="6449760"/>
            <a:ext cx="1137600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Headerlinie"/>
          <p:cNvCxnSpPr/>
          <p:nvPr/>
        </p:nvCxnSpPr>
        <p:spPr>
          <a:xfrm>
            <a:off x="406400" y="1800000"/>
            <a:ext cx="1137600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8" name="Logo HHN"/>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9884857" y="307131"/>
            <a:ext cx="1898627" cy="480852"/>
          </a:xfrm>
          <a:prstGeom prst="rect">
            <a:avLst/>
          </a:prstGeom>
        </p:spPr>
      </p:pic>
      <p:sp>
        <p:nvSpPr>
          <p:cNvPr id="2" name="Titelplatzhalter 1"/>
          <p:cNvSpPr>
            <a:spLocks noGrp="1"/>
          </p:cNvSpPr>
          <p:nvPr>
            <p:ph type="title"/>
          </p:nvPr>
        </p:nvSpPr>
        <p:spPr>
          <a:xfrm>
            <a:off x="406401" y="898525"/>
            <a:ext cx="11377084" cy="863600"/>
          </a:xfrm>
          <a:prstGeom prst="rect">
            <a:avLst/>
          </a:prstGeom>
        </p:spPr>
        <p:txBody>
          <a:bodyPr vert="horz" lIns="0" tIns="0" rIns="0" bIns="0" rtlCol="0" anchor="t" anchorCtr="0">
            <a:noAutofit/>
          </a:bodyPr>
          <a:lstStyle/>
          <a:p>
            <a:r>
              <a:rPr lang="pt-BR" dirty="0"/>
              <a:t>Headline einfügen</a:t>
            </a:r>
            <a:br>
              <a:rPr lang="pt-BR" dirty="0"/>
            </a:br>
            <a:r>
              <a:rPr lang="pt-BR" dirty="0"/>
              <a:t>über zwei Zeilen</a:t>
            </a:r>
            <a:endParaRPr lang="de-DE" dirty="0"/>
          </a:p>
        </p:txBody>
      </p:sp>
      <p:sp>
        <p:nvSpPr>
          <p:cNvPr id="3" name="Textplatzhalter 2"/>
          <p:cNvSpPr>
            <a:spLocks noGrp="1"/>
          </p:cNvSpPr>
          <p:nvPr>
            <p:ph type="body" idx="1"/>
          </p:nvPr>
        </p:nvSpPr>
        <p:spPr>
          <a:xfrm>
            <a:off x="406399" y="2033588"/>
            <a:ext cx="11377084" cy="4210050"/>
          </a:xfrm>
          <a:prstGeom prst="rect">
            <a:avLst/>
          </a:prstGeom>
        </p:spPr>
        <p:txBody>
          <a:bodyPr vert="horz" lIns="0" tIns="0" rIns="0" bIns="0" rtlCol="0" anchor="t" anchorCtr="0">
            <a:noAutofit/>
          </a:body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a:p>
            <a:pPr lvl="7"/>
            <a:r>
              <a:rPr lang="de-DE" dirty="0"/>
              <a:t>Achte Ebene</a:t>
            </a:r>
          </a:p>
          <a:p>
            <a:pPr lvl="8"/>
            <a:r>
              <a:rPr lang="de-DE" dirty="0"/>
              <a:t>Neunte Ebene</a:t>
            </a:r>
          </a:p>
        </p:txBody>
      </p:sp>
      <p:sp>
        <p:nvSpPr>
          <p:cNvPr id="4" name="Datumsplatzhalter 3"/>
          <p:cNvSpPr>
            <a:spLocks noGrp="1"/>
          </p:cNvSpPr>
          <p:nvPr>
            <p:ph type="dt" sz="half" idx="2"/>
          </p:nvPr>
        </p:nvSpPr>
        <p:spPr>
          <a:xfrm>
            <a:off x="406400" y="274365"/>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1" spc="40" baseline="0">
                <a:solidFill>
                  <a:schemeClr val="tx1"/>
                </a:solidFill>
                <a:latin typeface="+mj-lt"/>
              </a:defRPr>
            </a:lvl1pPr>
            <a:lvl2pPr marL="0" algn="l">
              <a:lnSpc>
                <a:spcPct val="100000"/>
              </a:lnSpc>
              <a:spcBef>
                <a:spcPts val="0"/>
              </a:spcBef>
              <a:defRPr sz="1000" b="1" spc="40" baseline="0">
                <a:latin typeface="+mj-lt"/>
              </a:defRPr>
            </a:lvl2pPr>
            <a:lvl3pPr marL="0" algn="l">
              <a:lnSpc>
                <a:spcPct val="100000"/>
              </a:lnSpc>
              <a:spcBef>
                <a:spcPts val="0"/>
              </a:spcBef>
              <a:defRPr sz="1000" b="1" spc="40" baseline="0">
                <a:latin typeface="+mj-lt"/>
              </a:defRPr>
            </a:lvl3pPr>
            <a:lvl4pPr marL="0" algn="l">
              <a:lnSpc>
                <a:spcPct val="100000"/>
              </a:lnSpc>
              <a:spcBef>
                <a:spcPts val="0"/>
              </a:spcBef>
              <a:defRPr sz="1000" b="1" spc="40" baseline="0">
                <a:latin typeface="+mj-lt"/>
              </a:defRPr>
            </a:lvl4pPr>
            <a:lvl5pPr marL="0" algn="l">
              <a:lnSpc>
                <a:spcPct val="100000"/>
              </a:lnSpc>
              <a:spcBef>
                <a:spcPts val="0"/>
              </a:spcBef>
              <a:defRPr sz="1000" b="1" spc="40" baseline="0">
                <a:latin typeface="+mj-lt"/>
              </a:defRPr>
            </a:lvl5pPr>
            <a:lvl6pPr marL="0" algn="l">
              <a:lnSpc>
                <a:spcPct val="100000"/>
              </a:lnSpc>
              <a:spcBef>
                <a:spcPts val="0"/>
              </a:spcBef>
              <a:defRPr sz="1000" b="1" spc="40" baseline="0">
                <a:latin typeface="+mj-lt"/>
              </a:defRPr>
            </a:lvl6pPr>
            <a:lvl7pPr marL="0" algn="l">
              <a:lnSpc>
                <a:spcPct val="100000"/>
              </a:lnSpc>
              <a:spcBef>
                <a:spcPts val="0"/>
              </a:spcBef>
              <a:defRPr sz="1000" b="1" spc="40" baseline="0">
                <a:latin typeface="+mj-lt"/>
              </a:defRPr>
            </a:lvl7pPr>
            <a:lvl8pPr marL="0" algn="l">
              <a:lnSpc>
                <a:spcPct val="100000"/>
              </a:lnSpc>
              <a:spcBef>
                <a:spcPts val="0"/>
              </a:spcBef>
              <a:defRPr sz="1000" b="1" spc="40" baseline="0">
                <a:latin typeface="+mj-lt"/>
              </a:defRPr>
            </a:lvl8pPr>
            <a:lvl9pPr marL="0" algn="l">
              <a:lnSpc>
                <a:spcPct val="100000"/>
              </a:lnSpc>
              <a:spcBef>
                <a:spcPts val="0"/>
              </a:spcBef>
              <a:defRPr sz="1000" b="1" spc="40" baseline="0">
                <a:latin typeface="+mj-lt"/>
              </a:defRPr>
            </a:lvl9pPr>
          </a:lstStyle>
          <a:p>
            <a:fld id="{B91DE014-5C96-464D-9E90-5CF0224F31B5}" type="datetimeFigureOut">
              <a:rPr lang="de-DE" smtClean="0"/>
              <a:t>23.02.2024</a:t>
            </a:fld>
            <a:endParaRPr lang="de-DE"/>
          </a:p>
        </p:txBody>
      </p:sp>
      <p:sp>
        <p:nvSpPr>
          <p:cNvPr id="5" name="Fußzeilenplatzhalter 4"/>
          <p:cNvSpPr>
            <a:spLocks noGrp="1"/>
          </p:cNvSpPr>
          <p:nvPr>
            <p:ph type="ftr" sz="quarter" idx="3"/>
          </p:nvPr>
        </p:nvSpPr>
        <p:spPr>
          <a:xfrm>
            <a:off x="406400" y="6515213"/>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0" spc="40" baseline="0">
                <a:solidFill>
                  <a:schemeClr val="tx1"/>
                </a:solidFill>
                <a:latin typeface="+mn-lt"/>
              </a:defRPr>
            </a:lvl1pPr>
            <a:lvl2pPr marL="0" algn="l">
              <a:lnSpc>
                <a:spcPct val="100000"/>
              </a:lnSpc>
              <a:spcBef>
                <a:spcPts val="0"/>
              </a:spcBef>
              <a:defRPr sz="1000" b="0" spc="40" baseline="0">
                <a:latin typeface="+mn-lt"/>
              </a:defRPr>
            </a:lvl2pPr>
            <a:lvl3pPr marL="0" algn="l">
              <a:lnSpc>
                <a:spcPct val="100000"/>
              </a:lnSpc>
              <a:spcBef>
                <a:spcPts val="0"/>
              </a:spcBef>
              <a:defRPr sz="1000" b="0" spc="40" baseline="0">
                <a:latin typeface="+mn-lt"/>
              </a:defRPr>
            </a:lvl3pPr>
            <a:lvl4pPr marL="0" algn="l">
              <a:lnSpc>
                <a:spcPct val="100000"/>
              </a:lnSpc>
              <a:spcBef>
                <a:spcPts val="0"/>
              </a:spcBef>
              <a:defRPr sz="1000" b="0" spc="40" baseline="0">
                <a:latin typeface="+mn-lt"/>
              </a:defRPr>
            </a:lvl4pPr>
            <a:lvl5pPr marL="0" algn="l">
              <a:lnSpc>
                <a:spcPct val="100000"/>
              </a:lnSpc>
              <a:spcBef>
                <a:spcPts val="0"/>
              </a:spcBef>
              <a:defRPr sz="1000" b="0" spc="40" baseline="0">
                <a:latin typeface="+mn-lt"/>
              </a:defRPr>
            </a:lvl5pPr>
            <a:lvl6pPr marL="0" algn="l">
              <a:lnSpc>
                <a:spcPct val="100000"/>
              </a:lnSpc>
              <a:spcBef>
                <a:spcPts val="0"/>
              </a:spcBef>
              <a:defRPr sz="1000" b="0" spc="40" baseline="0">
                <a:latin typeface="+mn-lt"/>
              </a:defRPr>
            </a:lvl6pPr>
            <a:lvl7pPr marL="0" algn="l">
              <a:lnSpc>
                <a:spcPct val="100000"/>
              </a:lnSpc>
              <a:spcBef>
                <a:spcPts val="0"/>
              </a:spcBef>
              <a:defRPr sz="1000" b="0" spc="40" baseline="0">
                <a:latin typeface="+mn-lt"/>
              </a:defRPr>
            </a:lvl7pPr>
            <a:lvl8pPr marL="0" algn="l">
              <a:lnSpc>
                <a:spcPct val="100000"/>
              </a:lnSpc>
              <a:spcBef>
                <a:spcPts val="0"/>
              </a:spcBef>
              <a:defRPr sz="1000" b="0" spc="40" baseline="0">
                <a:latin typeface="+mn-lt"/>
              </a:defRPr>
            </a:lvl8pPr>
            <a:lvl9pPr marL="0" algn="l">
              <a:lnSpc>
                <a:spcPct val="100000"/>
              </a:lnSpc>
              <a:spcBef>
                <a:spcPts val="0"/>
              </a:spcBef>
              <a:defRPr sz="1000" b="0" spc="40" baseline="0">
                <a:latin typeface="+mn-lt"/>
              </a:defRPr>
            </a:lvl9pPr>
          </a:lstStyle>
          <a:p>
            <a:endParaRPr lang="de-DE"/>
          </a:p>
        </p:txBody>
      </p:sp>
      <p:sp>
        <p:nvSpPr>
          <p:cNvPr id="6" name="Foliennummernplatzhalter 5"/>
          <p:cNvSpPr>
            <a:spLocks noGrp="1"/>
          </p:cNvSpPr>
          <p:nvPr>
            <p:ph type="sldNum" sz="quarter" idx="4"/>
          </p:nvPr>
        </p:nvSpPr>
        <p:spPr>
          <a:xfrm>
            <a:off x="9883774" y="6515213"/>
            <a:ext cx="1899711" cy="216000"/>
          </a:xfrm>
          <a:prstGeom prst="rect">
            <a:avLst/>
          </a:prstGeom>
        </p:spPr>
        <p:txBody>
          <a:bodyPr vert="horz" lIns="0" tIns="0" rIns="0" bIns="0" rtlCol="0" anchor="t" anchorCtr="0">
            <a:noAutofit/>
          </a:bodyPr>
          <a:lstStyle>
            <a:lvl1pPr marL="0" indent="0" algn="r">
              <a:lnSpc>
                <a:spcPct val="100000"/>
              </a:lnSpc>
              <a:spcBef>
                <a:spcPts val="0"/>
              </a:spcBef>
              <a:buFont typeface="Arial" panose="020B0604020202020204" pitchFamily="34" charset="0"/>
              <a:buNone/>
              <a:defRPr sz="1000" b="0">
                <a:solidFill>
                  <a:schemeClr val="tx1"/>
                </a:solidFill>
                <a:latin typeface="+mn-lt"/>
              </a:defRPr>
            </a:lvl1pPr>
            <a:lvl2pPr marL="0" algn="r">
              <a:lnSpc>
                <a:spcPct val="100000"/>
              </a:lnSpc>
              <a:spcBef>
                <a:spcPts val="0"/>
              </a:spcBef>
              <a:defRPr sz="1000" b="0">
                <a:latin typeface="+mn-lt"/>
              </a:defRPr>
            </a:lvl2pPr>
            <a:lvl3pPr marL="0" algn="r">
              <a:lnSpc>
                <a:spcPct val="100000"/>
              </a:lnSpc>
              <a:spcBef>
                <a:spcPts val="0"/>
              </a:spcBef>
              <a:defRPr sz="1000" b="0">
                <a:latin typeface="+mn-lt"/>
              </a:defRPr>
            </a:lvl3pPr>
            <a:lvl4pPr marL="0" algn="r">
              <a:lnSpc>
                <a:spcPct val="100000"/>
              </a:lnSpc>
              <a:spcBef>
                <a:spcPts val="0"/>
              </a:spcBef>
              <a:defRPr sz="1000" b="0">
                <a:latin typeface="+mn-lt"/>
              </a:defRPr>
            </a:lvl4pPr>
            <a:lvl5pPr marL="0" algn="r">
              <a:lnSpc>
                <a:spcPct val="100000"/>
              </a:lnSpc>
              <a:spcBef>
                <a:spcPts val="0"/>
              </a:spcBef>
              <a:defRPr sz="1000" b="0">
                <a:latin typeface="+mn-lt"/>
              </a:defRPr>
            </a:lvl5pPr>
            <a:lvl6pPr marL="0" algn="r">
              <a:lnSpc>
                <a:spcPct val="100000"/>
              </a:lnSpc>
              <a:spcBef>
                <a:spcPts val="0"/>
              </a:spcBef>
              <a:defRPr sz="1000" b="0">
                <a:latin typeface="+mn-lt"/>
              </a:defRPr>
            </a:lvl6pPr>
            <a:lvl7pPr marL="0" algn="r">
              <a:lnSpc>
                <a:spcPct val="100000"/>
              </a:lnSpc>
              <a:spcBef>
                <a:spcPts val="0"/>
              </a:spcBef>
              <a:defRPr sz="1000" b="0">
                <a:latin typeface="+mn-lt"/>
              </a:defRPr>
            </a:lvl7pPr>
            <a:lvl8pPr marL="0" algn="r">
              <a:lnSpc>
                <a:spcPct val="100000"/>
              </a:lnSpc>
              <a:spcBef>
                <a:spcPts val="0"/>
              </a:spcBef>
              <a:defRPr sz="1000" b="0">
                <a:latin typeface="+mn-lt"/>
              </a:defRPr>
            </a:lvl8pPr>
            <a:lvl9pPr marL="0" algn="r">
              <a:lnSpc>
                <a:spcPct val="100000"/>
              </a:lnSpc>
              <a:spcBef>
                <a:spcPts val="0"/>
              </a:spcBef>
              <a:defRPr sz="1000" b="0">
                <a:latin typeface="+mn-lt"/>
              </a:defRPr>
            </a:lvl9pPr>
          </a:lstStyle>
          <a:p>
            <a:fld id="{FA7C00F7-E17D-FA43-ACBD-36D72562E0C2}" type="slidenum">
              <a:rPr lang="de-DE" smtClean="0"/>
              <a:t>‹Nr.›</a:t>
            </a:fld>
            <a:endParaRPr lang="de-DE"/>
          </a:p>
        </p:txBody>
      </p:sp>
    </p:spTree>
    <p:extLst>
      <p:ext uri="{BB962C8B-B14F-4D97-AF65-F5344CB8AC3E}">
        <p14:creationId xmlns:p14="http://schemas.microsoft.com/office/powerpoint/2010/main" val="42829300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5" r:id="rId14"/>
    <p:sldLayoutId id="2147483676" r:id="rId15"/>
    <p:sldLayoutId id="2147483677" r:id="rId16"/>
  </p:sldLayoutIdLst>
  <p:txStyles>
    <p:titleStyle>
      <a:lvl1pPr marL="0" indent="0" algn="l" defTabSz="914400" rtl="0" eaLnBrk="1" latinLnBrk="0" hangingPunct="1">
        <a:lnSpc>
          <a:spcPct val="94000"/>
        </a:lnSpc>
        <a:spcBef>
          <a:spcPts val="0"/>
        </a:spcBef>
        <a:buFont typeface="Arial" panose="020B0604020202020204" pitchFamily="34" charset="0"/>
        <a:buNone/>
        <a:defRPr sz="3000" b="1" kern="1200" cap="all" spc="120" baseline="0">
          <a:solidFill>
            <a:schemeClr val="accent1"/>
          </a:solidFill>
          <a:latin typeface="+mj-lt"/>
          <a:ea typeface="+mj-ea"/>
          <a:cs typeface="+mj-cs"/>
        </a:defRPr>
      </a:lvl1pPr>
    </p:titleStyle>
    <p:bodyStyle>
      <a:lvl1pPr marL="0" indent="0" algn="l" defTabSz="914400" rtl="0" eaLnBrk="1" latinLnBrk="0" hangingPunct="1">
        <a:lnSpc>
          <a:spcPct val="105000"/>
        </a:lnSpc>
        <a:spcBef>
          <a:spcPts val="0"/>
        </a:spcBef>
        <a:spcAft>
          <a:spcPts val="600"/>
        </a:spcAft>
        <a:buFont typeface="Arial" panose="020B0604020202020204" pitchFamily="34" charset="0"/>
        <a:buNone/>
        <a:tabLst>
          <a:tab pos="288000" algn="l"/>
          <a:tab pos="792000" algn="l"/>
        </a:tabLst>
        <a:defRPr sz="2200" b="0" kern="1200" baseline="0">
          <a:solidFill>
            <a:schemeClr val="tx1"/>
          </a:solidFill>
          <a:latin typeface="+mn-lt"/>
          <a:ea typeface="+mn-ea"/>
          <a:cs typeface="+mn-cs"/>
        </a:defRPr>
      </a:lvl1pPr>
      <a:lvl2pPr marL="288000" indent="-288000" algn="l" defTabSz="914400" rtl="0" eaLnBrk="1" latinLnBrk="0" hangingPunct="1">
        <a:lnSpc>
          <a:spcPct val="105000"/>
        </a:lnSpc>
        <a:spcBef>
          <a:spcPts val="600"/>
        </a:spcBef>
        <a:buClr>
          <a:schemeClr val="accent1"/>
        </a:buClr>
        <a:buFont typeface="Arial" panose="020B0604020202020204" pitchFamily="34" charset="0"/>
        <a:buChar char="&gt;"/>
        <a:tabLst>
          <a:tab pos="288000" algn="l"/>
          <a:tab pos="792000" algn="l"/>
        </a:tabLst>
        <a:defRPr sz="2200" b="0" kern="1200">
          <a:solidFill>
            <a:schemeClr val="tx1"/>
          </a:solidFill>
          <a:latin typeface="+mn-lt"/>
          <a:ea typeface="+mn-ea"/>
          <a:cs typeface="+mn-cs"/>
        </a:defRPr>
      </a:lvl2pPr>
      <a:lvl3pPr marL="0" indent="0" algn="l" defTabSz="914400" rtl="0" eaLnBrk="1" latinLnBrk="0" hangingPunct="1">
        <a:lnSpc>
          <a:spcPct val="108000"/>
        </a:lnSpc>
        <a:spcBef>
          <a:spcPts val="0"/>
        </a:spcBef>
        <a:spcAft>
          <a:spcPts val="0"/>
        </a:spcAft>
        <a:buFont typeface="Arial" panose="020B0604020202020204" pitchFamily="34" charset="0"/>
        <a:buNone/>
        <a:tabLst>
          <a:tab pos="288000" algn="l"/>
          <a:tab pos="792000" algn="l"/>
        </a:tabLst>
        <a:defRPr sz="2000" b="0" kern="1200">
          <a:solidFill>
            <a:schemeClr val="accent1"/>
          </a:solidFill>
          <a:latin typeface="+mn-lt"/>
          <a:ea typeface="+mn-ea"/>
          <a:cs typeface="+mn-cs"/>
        </a:defRPr>
      </a:lvl3pPr>
      <a:lvl4pPr marL="288000" indent="0" algn="l" defTabSz="914400" rtl="0" eaLnBrk="1" latinLnBrk="0" hangingPunct="1">
        <a:lnSpc>
          <a:spcPct val="108000"/>
        </a:lnSpc>
        <a:spcBef>
          <a:spcPts val="1300"/>
        </a:spcBef>
        <a:spcAft>
          <a:spcPts val="0"/>
        </a:spcAft>
        <a:buFont typeface="Arial" panose="020B0604020202020204" pitchFamily="34" charset="0"/>
        <a:buNone/>
        <a:tabLst>
          <a:tab pos="288000" algn="l"/>
          <a:tab pos="792000" algn="l"/>
        </a:tabLst>
        <a:defRPr sz="2000" b="1" kern="1200">
          <a:solidFill>
            <a:schemeClr val="tx1"/>
          </a:solidFill>
          <a:latin typeface="+mj-lt"/>
          <a:ea typeface="+mn-ea"/>
          <a:cs typeface="+mn-cs"/>
        </a:defRPr>
      </a:lvl4pPr>
      <a:lvl5pPr marL="288000" indent="-288000" algn="l" defTabSz="914400" rtl="0" eaLnBrk="1" latinLnBrk="0" hangingPunct="1">
        <a:lnSpc>
          <a:spcPct val="108000"/>
        </a:lnSpc>
        <a:spcBef>
          <a:spcPts val="0"/>
        </a:spcBef>
        <a:spcAft>
          <a:spcPts val="0"/>
        </a:spcAft>
        <a:buClr>
          <a:schemeClr val="accent1"/>
        </a:buClr>
        <a:buFont typeface="Arial" panose="020B0604020202020204" pitchFamily="34" charset="0"/>
        <a:buChar char="&gt;"/>
        <a:tabLst>
          <a:tab pos="288000" algn="l"/>
          <a:tab pos="792000" algn="l"/>
        </a:tabLst>
        <a:defRPr sz="2000" b="0" kern="1200">
          <a:solidFill>
            <a:schemeClr val="tx1"/>
          </a:solidFill>
          <a:latin typeface="+mn-lt"/>
          <a:ea typeface="+mn-ea"/>
          <a:cs typeface="+mn-cs"/>
        </a:defRPr>
      </a:lvl5pPr>
      <a:lvl6pPr marL="504000" indent="-216000" algn="l" defTabSz="914400" rtl="0" eaLnBrk="1" latinLnBrk="0" hangingPunct="1">
        <a:lnSpc>
          <a:spcPct val="108000"/>
        </a:lnSpc>
        <a:spcBef>
          <a:spcPts val="0"/>
        </a:spcBef>
        <a:spcAft>
          <a:spcPts val="0"/>
        </a:spcAft>
        <a:buFont typeface="Wingdings" panose="05000000000000000000" pitchFamily="2" charset="2"/>
        <a:buChar char=""/>
        <a:tabLst>
          <a:tab pos="288000" algn="l"/>
          <a:tab pos="792000" algn="l"/>
        </a:tabLst>
        <a:defRPr sz="2000" b="0" kern="1200">
          <a:solidFill>
            <a:schemeClr val="tx1"/>
          </a:solidFill>
          <a:latin typeface="+mn-lt"/>
          <a:ea typeface="+mn-ea"/>
          <a:cs typeface="+mn-cs"/>
        </a:defRPr>
      </a:lvl6pPr>
      <a:lvl7pPr marL="288000" indent="-288000" algn="l" defTabSz="914400" rtl="0" eaLnBrk="1" latinLnBrk="0" hangingPunct="1">
        <a:lnSpc>
          <a:spcPct val="108000"/>
        </a:lnSpc>
        <a:spcBef>
          <a:spcPts val="0"/>
        </a:spcBef>
        <a:spcAft>
          <a:spcPts val="0"/>
        </a:spcAft>
        <a:buFont typeface="+mj-lt"/>
        <a:buAutoNum type="arabicPeriod"/>
        <a:tabLst>
          <a:tab pos="288000" algn="l"/>
          <a:tab pos="792000" algn="l"/>
        </a:tabLst>
        <a:defRPr sz="2000" b="0" kern="1200">
          <a:solidFill>
            <a:schemeClr val="tx1"/>
          </a:solidFill>
          <a:latin typeface="+mn-lt"/>
          <a:ea typeface="+mn-ea"/>
          <a:cs typeface="+mn-cs"/>
        </a:defRPr>
      </a:lvl7pPr>
      <a:lvl8pPr marL="288000" indent="0" algn="l" defTabSz="914400" rtl="0" eaLnBrk="1" latinLnBrk="0" hangingPunct="1">
        <a:lnSpc>
          <a:spcPct val="108000"/>
        </a:lnSpc>
        <a:spcBef>
          <a:spcPts val="0"/>
        </a:spcBef>
        <a:spcAft>
          <a:spcPts val="0"/>
        </a:spcAft>
        <a:buFont typeface="Arial" panose="020B0604020202020204" pitchFamily="34" charset="0"/>
        <a:buNone/>
        <a:tabLst>
          <a:tab pos="288000" algn="l"/>
          <a:tab pos="792000" algn="l"/>
        </a:tabLst>
        <a:defRPr sz="2000" b="0" kern="1200">
          <a:solidFill>
            <a:schemeClr val="tx1"/>
          </a:solidFill>
          <a:latin typeface="+mn-lt"/>
          <a:ea typeface="+mn-ea"/>
          <a:cs typeface="+mn-cs"/>
        </a:defRPr>
      </a:lvl8pPr>
      <a:lvl9pPr marL="0" indent="0" algn="l" defTabSz="914400" rtl="0" eaLnBrk="1" latinLnBrk="0" hangingPunct="1">
        <a:lnSpc>
          <a:spcPct val="108000"/>
        </a:lnSpc>
        <a:spcBef>
          <a:spcPts val="0"/>
        </a:spcBef>
        <a:spcAft>
          <a:spcPts val="0"/>
        </a:spcAft>
        <a:buFont typeface="Arial" panose="020B0604020202020204" pitchFamily="34" charset="0"/>
        <a:buNone/>
        <a:tabLst>
          <a:tab pos="288000" algn="l"/>
          <a:tab pos="792000" algn="l"/>
        </a:tabLst>
        <a:defRPr sz="2000" b="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p15:clr>
            <a:srgbClr val="F26B43"/>
          </p15:clr>
        </p15:guide>
        <p15:guide id="2" pos="5567">
          <p15:clr>
            <a:srgbClr val="F26B43"/>
          </p15:clr>
        </p15:guide>
        <p15:guide id="3" orient="horz" pos="1281">
          <p15:clr>
            <a:srgbClr val="F26B43"/>
          </p15:clr>
        </p15:guide>
        <p15:guide id="4" orient="horz" pos="566">
          <p15:clr>
            <a:srgbClr val="F26B43"/>
          </p15:clr>
        </p15:guide>
        <p15:guide id="5" orient="horz" pos="1110">
          <p15:clr>
            <a:srgbClr val="F26B43"/>
          </p15:clr>
        </p15:guide>
        <p15:guide id="6" orient="horz" pos="3933">
          <p15:clr>
            <a:srgbClr val="F26B43"/>
          </p15:clr>
        </p15:guide>
        <p15:guide id="7" orient="horz" pos="1321">
          <p15:clr>
            <a:srgbClr val="547EBF"/>
          </p15:clr>
        </p15:guide>
        <p15:guide id="8" orient="horz" pos="612">
          <p15:clr>
            <a:srgbClr val="547EBF"/>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9" name="Regieanweisungen"/>
          <p:cNvGrpSpPr/>
          <p:nvPr/>
        </p:nvGrpSpPr>
        <p:grpSpPr>
          <a:xfrm>
            <a:off x="-2352000" y="-468001"/>
            <a:ext cx="17280000" cy="7668001"/>
            <a:chOff x="-1764000" y="-468001"/>
            <a:chExt cx="12960000" cy="7668001"/>
          </a:xfrm>
        </p:grpSpPr>
        <p:sp>
          <p:nvSpPr>
            <p:cNvPr id="11" name="Hilfslinien"/>
            <p:cNvSpPr txBox="1"/>
            <p:nvPr userDrawn="1"/>
          </p:nvSpPr>
          <p:spPr>
            <a:xfrm rot="10800000" flipH="1" flipV="1">
              <a:off x="4571999" y="-468000"/>
              <a:ext cx="4264800"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12"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3"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4"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5" name="Text // Listenebene erhöhen"/>
            <p:cNvSpPr txBox="1"/>
            <p:nvPr userDrawn="1"/>
          </p:nvSpPr>
          <p:spPr>
            <a:xfrm>
              <a:off x="-1764000" y="3042062"/>
              <a:ext cx="898412" cy="288000"/>
            </a:xfrm>
            <a:prstGeom prst="rect">
              <a:avLst/>
            </a:prstGeom>
            <a:noFill/>
          </p:spPr>
          <p:txBody>
            <a:bodyPr wrap="square" lIns="0" tIns="0" rIns="0" bIns="0" rtlCol="0" anchor="ctr" anchorCtr="0">
              <a:noAutofit/>
            </a:bodyPr>
            <a:lstStyle/>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erhöhen</a:t>
              </a:r>
            </a:p>
          </p:txBody>
        </p:sp>
        <p:sp>
          <p:nvSpPr>
            <p:cNvPr id="16" name="Text // Listenebene verringern"/>
            <p:cNvSpPr txBox="1"/>
            <p:nvPr userDrawn="1"/>
          </p:nvSpPr>
          <p:spPr>
            <a:xfrm>
              <a:off x="-1764000" y="3438062"/>
              <a:ext cx="898412" cy="288001"/>
            </a:xfrm>
            <a:prstGeom prst="rect">
              <a:avLst/>
            </a:prstGeom>
            <a:noFill/>
          </p:spPr>
          <p:txBody>
            <a:bodyPr wrap="square" lIns="0" tIns="0" rIns="0" bIns="0" rtlCol="0" anchor="ctr" anchorCtr="0">
              <a:noAutofit/>
            </a:bodyPr>
            <a:lstStyle/>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verringern</a:t>
              </a:r>
            </a:p>
          </p:txBody>
        </p:sp>
        <p:sp>
          <p:nvSpPr>
            <p:cNvPr id="17" name="Listenebenen"/>
            <p:cNvSpPr txBox="1"/>
            <p:nvPr userDrawn="1"/>
          </p:nvSpPr>
          <p:spPr>
            <a:xfrm rot="10800000" flipH="1" flipV="1">
              <a:off x="-1690413" y="2124000"/>
              <a:ext cx="1584000" cy="792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Wechsel der Textebene</a:t>
              </a:r>
            </a:p>
            <a:p>
              <a:pPr marL="0" marR="0" lvl="0" indent="0" algn="r" defTabSz="2517235"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im Menü über: </a:t>
              </a:r>
              <a:br>
                <a:rPr lang="de-DE" sz="1000" b="0" baseline="0" dirty="0">
                  <a:solidFill>
                    <a:schemeClr val="tx1"/>
                  </a:solidFill>
                  <a:latin typeface="+mn-lt"/>
                </a:rPr>
              </a:br>
              <a:r>
                <a:rPr lang="de-DE" sz="1000" b="1" baseline="0" dirty="0">
                  <a:solidFill>
                    <a:schemeClr val="tx1"/>
                  </a:solidFill>
                  <a:latin typeface="+mn-lt"/>
                </a:rPr>
                <a:t>Start &gt; Absatz &gt; Listenebene erhöhen/verringern</a:t>
              </a:r>
            </a:p>
          </p:txBody>
        </p:sp>
        <p:pic>
          <p:nvPicPr>
            <p:cNvPr id="18" name="Bild // Listenebene verringern"/>
            <p:cNvPicPr>
              <a:picLocks noChangeAspect="1"/>
            </p:cNvPicPr>
            <p:nvPr userDrawn="1"/>
          </p:nvPicPr>
          <p:blipFill>
            <a:blip r:embed="rId3"/>
            <a:stretch>
              <a:fillRect/>
            </a:stretch>
          </p:blipFill>
          <p:spPr>
            <a:xfrm>
              <a:off x="-792000" y="3438062"/>
              <a:ext cx="622082" cy="288000"/>
            </a:xfrm>
            <a:prstGeom prst="rect">
              <a:avLst/>
            </a:prstGeom>
            <a:noFill/>
            <a:ln>
              <a:noFill/>
            </a:ln>
          </p:spPr>
        </p:pic>
        <p:pic>
          <p:nvPicPr>
            <p:cNvPr id="19" name="Bild // Listenebene erhöhen"/>
            <p:cNvPicPr>
              <a:picLocks noChangeAspect="1"/>
            </p:cNvPicPr>
            <p:nvPr userDrawn="1"/>
          </p:nvPicPr>
          <p:blipFill>
            <a:blip r:embed="rId4"/>
            <a:stretch>
              <a:fillRect/>
            </a:stretch>
          </p:blipFill>
          <p:spPr>
            <a:xfrm>
              <a:off x="-792000" y="3042062"/>
              <a:ext cx="622082" cy="288000"/>
            </a:xfrm>
            <a:prstGeom prst="rect">
              <a:avLst/>
            </a:prstGeom>
            <a:noFill/>
            <a:ln>
              <a:noFill/>
            </a:ln>
          </p:spPr>
        </p:pic>
        <p:sp>
          <p:nvSpPr>
            <p:cNvPr id="20" name="Fußzeile"/>
            <p:cNvSpPr txBox="1"/>
            <p:nvPr userDrawn="1"/>
          </p:nvSpPr>
          <p:spPr>
            <a:xfrm rot="10800000" flipH="1" flipV="1">
              <a:off x="304799" y="6984000"/>
              <a:ext cx="5531475"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21"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12"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cxnSp>
        <p:nvCxnSpPr>
          <p:cNvPr id="12" name="Footerlinie"/>
          <p:cNvCxnSpPr/>
          <p:nvPr/>
        </p:nvCxnSpPr>
        <p:spPr>
          <a:xfrm>
            <a:off x="406399" y="6449760"/>
            <a:ext cx="1137600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8" name="Logo HHN"/>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84857" y="307131"/>
            <a:ext cx="1898627" cy="480852"/>
          </a:xfrm>
          <a:prstGeom prst="rect">
            <a:avLst/>
          </a:prstGeom>
        </p:spPr>
      </p:pic>
      <p:sp>
        <p:nvSpPr>
          <p:cNvPr id="4" name="Datumsplatzhalter 3"/>
          <p:cNvSpPr>
            <a:spLocks noGrp="1"/>
          </p:cNvSpPr>
          <p:nvPr>
            <p:ph type="dt" sz="half" idx="2"/>
          </p:nvPr>
        </p:nvSpPr>
        <p:spPr>
          <a:xfrm>
            <a:off x="406400" y="274365"/>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1" spc="40" baseline="0">
                <a:solidFill>
                  <a:schemeClr val="tx1"/>
                </a:solidFill>
                <a:latin typeface="+mj-lt"/>
              </a:defRPr>
            </a:lvl1pPr>
            <a:lvl2pPr marL="0" algn="l">
              <a:lnSpc>
                <a:spcPct val="100000"/>
              </a:lnSpc>
              <a:spcBef>
                <a:spcPts val="0"/>
              </a:spcBef>
              <a:defRPr sz="1000" b="1" spc="40" baseline="0">
                <a:latin typeface="+mj-lt"/>
              </a:defRPr>
            </a:lvl2pPr>
            <a:lvl3pPr marL="0" algn="l">
              <a:lnSpc>
                <a:spcPct val="100000"/>
              </a:lnSpc>
              <a:spcBef>
                <a:spcPts val="0"/>
              </a:spcBef>
              <a:defRPr sz="1000" b="1" spc="40" baseline="0">
                <a:latin typeface="+mj-lt"/>
              </a:defRPr>
            </a:lvl3pPr>
            <a:lvl4pPr marL="0" algn="l">
              <a:lnSpc>
                <a:spcPct val="100000"/>
              </a:lnSpc>
              <a:spcBef>
                <a:spcPts val="0"/>
              </a:spcBef>
              <a:defRPr sz="1000" b="1" spc="40" baseline="0">
                <a:latin typeface="+mj-lt"/>
              </a:defRPr>
            </a:lvl4pPr>
            <a:lvl5pPr marL="0" algn="l">
              <a:lnSpc>
                <a:spcPct val="100000"/>
              </a:lnSpc>
              <a:spcBef>
                <a:spcPts val="0"/>
              </a:spcBef>
              <a:defRPr sz="1000" b="1" spc="40" baseline="0">
                <a:latin typeface="+mj-lt"/>
              </a:defRPr>
            </a:lvl5pPr>
            <a:lvl6pPr marL="0" algn="l">
              <a:lnSpc>
                <a:spcPct val="100000"/>
              </a:lnSpc>
              <a:spcBef>
                <a:spcPts val="0"/>
              </a:spcBef>
              <a:defRPr sz="1000" b="1" spc="40" baseline="0">
                <a:latin typeface="+mj-lt"/>
              </a:defRPr>
            </a:lvl6pPr>
            <a:lvl7pPr marL="0" algn="l">
              <a:lnSpc>
                <a:spcPct val="100000"/>
              </a:lnSpc>
              <a:spcBef>
                <a:spcPts val="0"/>
              </a:spcBef>
              <a:defRPr sz="1000" b="1" spc="40" baseline="0">
                <a:latin typeface="+mj-lt"/>
              </a:defRPr>
            </a:lvl7pPr>
            <a:lvl8pPr marL="0" algn="l">
              <a:lnSpc>
                <a:spcPct val="100000"/>
              </a:lnSpc>
              <a:spcBef>
                <a:spcPts val="0"/>
              </a:spcBef>
              <a:defRPr sz="1000" b="1" spc="40" baseline="0">
                <a:latin typeface="+mj-lt"/>
              </a:defRPr>
            </a:lvl8pPr>
            <a:lvl9pPr marL="0" algn="l">
              <a:lnSpc>
                <a:spcPct val="100000"/>
              </a:lnSpc>
              <a:spcBef>
                <a:spcPts val="0"/>
              </a:spcBef>
              <a:defRPr sz="1000" b="1" spc="40" baseline="0">
                <a:latin typeface="+mj-lt"/>
              </a:defRPr>
            </a:lvl9pPr>
          </a:lstStyle>
          <a:p>
            <a:r>
              <a:rPr lang="de-DE"/>
              <a:t>Campus Sontheim</a:t>
            </a:r>
            <a:endParaRPr lang="de-DE" dirty="0"/>
          </a:p>
        </p:txBody>
      </p:sp>
      <p:sp>
        <p:nvSpPr>
          <p:cNvPr id="5" name="Fußzeilenplatzhalter 4"/>
          <p:cNvSpPr>
            <a:spLocks noGrp="1"/>
          </p:cNvSpPr>
          <p:nvPr>
            <p:ph type="ftr" sz="quarter" idx="3"/>
          </p:nvPr>
        </p:nvSpPr>
        <p:spPr>
          <a:xfrm>
            <a:off x="406400" y="6515213"/>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0" spc="40" baseline="0">
                <a:solidFill>
                  <a:schemeClr val="tx1"/>
                </a:solidFill>
                <a:latin typeface="+mn-lt"/>
              </a:defRPr>
            </a:lvl1pPr>
            <a:lvl2pPr marL="0" algn="l">
              <a:lnSpc>
                <a:spcPct val="100000"/>
              </a:lnSpc>
              <a:spcBef>
                <a:spcPts val="0"/>
              </a:spcBef>
              <a:defRPr sz="1000" b="0" spc="40" baseline="0">
                <a:latin typeface="+mn-lt"/>
              </a:defRPr>
            </a:lvl2pPr>
            <a:lvl3pPr marL="0" algn="l">
              <a:lnSpc>
                <a:spcPct val="100000"/>
              </a:lnSpc>
              <a:spcBef>
                <a:spcPts val="0"/>
              </a:spcBef>
              <a:defRPr sz="1000" b="0" spc="40" baseline="0">
                <a:latin typeface="+mn-lt"/>
              </a:defRPr>
            </a:lvl3pPr>
            <a:lvl4pPr marL="0" algn="l">
              <a:lnSpc>
                <a:spcPct val="100000"/>
              </a:lnSpc>
              <a:spcBef>
                <a:spcPts val="0"/>
              </a:spcBef>
              <a:defRPr sz="1000" b="0" spc="40" baseline="0">
                <a:latin typeface="+mn-lt"/>
              </a:defRPr>
            </a:lvl4pPr>
            <a:lvl5pPr marL="0" algn="l">
              <a:lnSpc>
                <a:spcPct val="100000"/>
              </a:lnSpc>
              <a:spcBef>
                <a:spcPts val="0"/>
              </a:spcBef>
              <a:defRPr sz="1000" b="0" spc="40" baseline="0">
                <a:latin typeface="+mn-lt"/>
              </a:defRPr>
            </a:lvl5pPr>
            <a:lvl6pPr marL="0" algn="l">
              <a:lnSpc>
                <a:spcPct val="100000"/>
              </a:lnSpc>
              <a:spcBef>
                <a:spcPts val="0"/>
              </a:spcBef>
              <a:defRPr sz="1000" b="0" spc="40" baseline="0">
                <a:latin typeface="+mn-lt"/>
              </a:defRPr>
            </a:lvl6pPr>
            <a:lvl7pPr marL="0" algn="l">
              <a:lnSpc>
                <a:spcPct val="100000"/>
              </a:lnSpc>
              <a:spcBef>
                <a:spcPts val="0"/>
              </a:spcBef>
              <a:defRPr sz="1000" b="0" spc="40" baseline="0">
                <a:latin typeface="+mn-lt"/>
              </a:defRPr>
            </a:lvl7pPr>
            <a:lvl8pPr marL="0" algn="l">
              <a:lnSpc>
                <a:spcPct val="100000"/>
              </a:lnSpc>
              <a:spcBef>
                <a:spcPts val="0"/>
              </a:spcBef>
              <a:defRPr sz="1000" b="0" spc="40" baseline="0">
                <a:latin typeface="+mn-lt"/>
              </a:defRPr>
            </a:lvl8pPr>
            <a:lvl9pPr marL="0" algn="l">
              <a:lnSpc>
                <a:spcPct val="100000"/>
              </a:lnSpc>
              <a:spcBef>
                <a:spcPts val="0"/>
              </a:spcBef>
              <a:defRPr sz="1000" b="0" spc="40" baseline="0">
                <a:latin typeface="+mn-lt"/>
              </a:defRPr>
            </a:lvl9pPr>
          </a:lstStyle>
          <a:p>
            <a:r>
              <a:rPr lang="de-DE" dirty="0"/>
              <a:t>Thema des Referats | Referent / Fakultät / Studiengang |  </a:t>
            </a:r>
            <a:r>
              <a:rPr lang="de-DE" dirty="0" err="1"/>
              <a:t>WiSe</a:t>
            </a:r>
            <a:r>
              <a:rPr lang="de-DE" dirty="0"/>
              <a:t>/</a:t>
            </a:r>
            <a:r>
              <a:rPr lang="de-DE" dirty="0" err="1"/>
              <a:t>SoSe</a:t>
            </a:r>
            <a:r>
              <a:rPr lang="de-DE" dirty="0"/>
              <a:t> 2017/19</a:t>
            </a:r>
          </a:p>
        </p:txBody>
      </p:sp>
      <p:sp>
        <p:nvSpPr>
          <p:cNvPr id="6" name="Foliennummernplatzhalter 5"/>
          <p:cNvSpPr>
            <a:spLocks noGrp="1"/>
          </p:cNvSpPr>
          <p:nvPr>
            <p:ph type="sldNum" sz="quarter" idx="4"/>
          </p:nvPr>
        </p:nvSpPr>
        <p:spPr>
          <a:xfrm>
            <a:off x="9883774" y="6515213"/>
            <a:ext cx="1899711" cy="216000"/>
          </a:xfrm>
          <a:prstGeom prst="rect">
            <a:avLst/>
          </a:prstGeom>
        </p:spPr>
        <p:txBody>
          <a:bodyPr vert="horz" lIns="0" tIns="0" rIns="0" bIns="0" rtlCol="0" anchor="t" anchorCtr="0">
            <a:noAutofit/>
          </a:bodyPr>
          <a:lstStyle>
            <a:lvl1pPr marL="0" indent="0" algn="r">
              <a:lnSpc>
                <a:spcPct val="100000"/>
              </a:lnSpc>
              <a:spcBef>
                <a:spcPts val="0"/>
              </a:spcBef>
              <a:buFont typeface="Arial" panose="020B0604020202020204" pitchFamily="34" charset="0"/>
              <a:buNone/>
              <a:defRPr sz="1000" b="0">
                <a:solidFill>
                  <a:schemeClr val="tx1"/>
                </a:solidFill>
                <a:latin typeface="+mn-lt"/>
              </a:defRPr>
            </a:lvl1pPr>
            <a:lvl2pPr marL="0" algn="r">
              <a:lnSpc>
                <a:spcPct val="100000"/>
              </a:lnSpc>
              <a:spcBef>
                <a:spcPts val="0"/>
              </a:spcBef>
              <a:defRPr sz="1000" b="0">
                <a:latin typeface="+mn-lt"/>
              </a:defRPr>
            </a:lvl2pPr>
            <a:lvl3pPr marL="0" algn="r">
              <a:lnSpc>
                <a:spcPct val="100000"/>
              </a:lnSpc>
              <a:spcBef>
                <a:spcPts val="0"/>
              </a:spcBef>
              <a:defRPr sz="1000" b="0">
                <a:latin typeface="+mn-lt"/>
              </a:defRPr>
            </a:lvl3pPr>
            <a:lvl4pPr marL="0" algn="r">
              <a:lnSpc>
                <a:spcPct val="100000"/>
              </a:lnSpc>
              <a:spcBef>
                <a:spcPts val="0"/>
              </a:spcBef>
              <a:defRPr sz="1000" b="0">
                <a:latin typeface="+mn-lt"/>
              </a:defRPr>
            </a:lvl4pPr>
            <a:lvl5pPr marL="0" algn="r">
              <a:lnSpc>
                <a:spcPct val="100000"/>
              </a:lnSpc>
              <a:spcBef>
                <a:spcPts val="0"/>
              </a:spcBef>
              <a:defRPr sz="1000" b="0">
                <a:latin typeface="+mn-lt"/>
              </a:defRPr>
            </a:lvl5pPr>
            <a:lvl6pPr marL="0" algn="r">
              <a:lnSpc>
                <a:spcPct val="100000"/>
              </a:lnSpc>
              <a:spcBef>
                <a:spcPts val="0"/>
              </a:spcBef>
              <a:defRPr sz="1000" b="0">
                <a:latin typeface="+mn-lt"/>
              </a:defRPr>
            </a:lvl6pPr>
            <a:lvl7pPr marL="0" algn="r">
              <a:lnSpc>
                <a:spcPct val="100000"/>
              </a:lnSpc>
              <a:spcBef>
                <a:spcPts val="0"/>
              </a:spcBef>
              <a:defRPr sz="1000" b="0">
                <a:latin typeface="+mn-lt"/>
              </a:defRPr>
            </a:lvl7pPr>
            <a:lvl8pPr marL="0" algn="r">
              <a:lnSpc>
                <a:spcPct val="100000"/>
              </a:lnSpc>
              <a:spcBef>
                <a:spcPts val="0"/>
              </a:spcBef>
              <a:defRPr sz="1000" b="0">
                <a:latin typeface="+mn-lt"/>
              </a:defRPr>
            </a:lvl8pPr>
            <a:lvl9pPr marL="0" algn="r">
              <a:lnSpc>
                <a:spcPct val="100000"/>
              </a:lnSpc>
              <a:spcBef>
                <a:spcPts val="0"/>
              </a:spcBef>
              <a:defRPr sz="1000" b="0">
                <a:latin typeface="+mn-lt"/>
              </a:defRPr>
            </a:lvl9pPr>
          </a:lstStyle>
          <a:p>
            <a:r>
              <a:rPr lang="de-DE" dirty="0"/>
              <a:t>|  </a:t>
            </a:r>
            <a:fld id="{E6B5151A-17C4-4431-8407-112C0160A8B6}" type="slidenum">
              <a:rPr lang="de-DE" smtClean="0"/>
              <a:pPr/>
              <a:t>‹Nr.›</a:t>
            </a:fld>
            <a:endParaRPr lang="de-DE" dirty="0"/>
          </a:p>
        </p:txBody>
      </p:sp>
    </p:spTree>
    <p:extLst>
      <p:ext uri="{BB962C8B-B14F-4D97-AF65-F5344CB8AC3E}">
        <p14:creationId xmlns:p14="http://schemas.microsoft.com/office/powerpoint/2010/main" val="471841728"/>
      </p:ext>
    </p:extLst>
  </p:cSld>
  <p:clrMap bg1="lt1" tx1="dk1" bg2="lt2" tx2="dk2" accent1="accent1" accent2="accent2" accent3="accent3" accent4="accent4" accent5="accent5" accent6="accent6" hlink="hlink" folHlink="folHlink"/>
  <p:sldLayoutIdLst>
    <p:sldLayoutId id="2147483680" r:id="rId1"/>
  </p:sldLayoutIdLst>
  <p:hf hdr="0"/>
  <p:txStyles>
    <p:titleStyle>
      <a:lvl1pPr marL="0" indent="0" algn="l" defTabSz="914400" rtl="0" eaLnBrk="1" latinLnBrk="0" hangingPunct="1">
        <a:lnSpc>
          <a:spcPct val="94000"/>
        </a:lnSpc>
        <a:spcBef>
          <a:spcPts val="0"/>
        </a:spcBef>
        <a:buFont typeface="Arial" panose="020B0604020202020204" pitchFamily="34" charset="0"/>
        <a:buNone/>
        <a:defRPr sz="3000" b="1" kern="1200" cap="all" spc="120" baseline="0">
          <a:solidFill>
            <a:schemeClr val="accent1"/>
          </a:solidFill>
          <a:latin typeface="+mj-lt"/>
          <a:ea typeface="+mj-ea"/>
          <a:cs typeface="+mj-cs"/>
        </a:defRPr>
      </a:lvl1pPr>
    </p:titleStyle>
    <p:bodyStyle>
      <a:lvl1pPr marL="0" indent="0" algn="l" defTabSz="914400" rtl="0" eaLnBrk="1" latinLnBrk="0" hangingPunct="1">
        <a:lnSpc>
          <a:spcPct val="105000"/>
        </a:lnSpc>
        <a:spcBef>
          <a:spcPts val="0"/>
        </a:spcBef>
        <a:spcAft>
          <a:spcPts val="2000"/>
        </a:spcAft>
        <a:buFont typeface="Arial" panose="020B0604020202020204" pitchFamily="34" charset="0"/>
        <a:buNone/>
        <a:tabLst>
          <a:tab pos="288000" algn="l"/>
          <a:tab pos="792000" algn="l"/>
        </a:tabLst>
        <a:defRPr sz="2200" b="0" kern="1200" baseline="0">
          <a:solidFill>
            <a:schemeClr val="tx1"/>
          </a:solidFill>
          <a:latin typeface="+mn-lt"/>
          <a:ea typeface="+mn-ea"/>
          <a:cs typeface="+mn-cs"/>
        </a:defRPr>
      </a:lvl1pPr>
      <a:lvl2pPr marL="288000" indent="-288000" algn="l" defTabSz="914400" rtl="0" eaLnBrk="1" latinLnBrk="0" hangingPunct="1">
        <a:lnSpc>
          <a:spcPct val="105000"/>
        </a:lnSpc>
        <a:spcBef>
          <a:spcPts val="600"/>
        </a:spcBef>
        <a:buClr>
          <a:schemeClr val="accent1"/>
        </a:buClr>
        <a:buFont typeface="Arial" panose="020B0604020202020204" pitchFamily="34" charset="0"/>
        <a:buChar char="&gt;"/>
        <a:tabLst>
          <a:tab pos="288000" algn="l"/>
          <a:tab pos="792000" algn="l"/>
        </a:tabLst>
        <a:defRPr sz="2200" b="0" kern="1200">
          <a:solidFill>
            <a:schemeClr val="tx1"/>
          </a:solidFill>
          <a:latin typeface="+mn-lt"/>
          <a:ea typeface="+mn-ea"/>
          <a:cs typeface="+mn-cs"/>
        </a:defRPr>
      </a:lvl2pPr>
      <a:lvl3pPr marL="0" indent="0" algn="l" defTabSz="914400" rtl="0" eaLnBrk="1" latinLnBrk="0" hangingPunct="1">
        <a:lnSpc>
          <a:spcPct val="108000"/>
        </a:lnSpc>
        <a:spcBef>
          <a:spcPts val="0"/>
        </a:spcBef>
        <a:spcAft>
          <a:spcPts val="0"/>
        </a:spcAft>
        <a:buFont typeface="Arial" panose="020B0604020202020204" pitchFamily="34" charset="0"/>
        <a:buNone/>
        <a:tabLst>
          <a:tab pos="288000" algn="l"/>
          <a:tab pos="792000" algn="l"/>
        </a:tabLst>
        <a:defRPr sz="2000" b="0" kern="1200">
          <a:solidFill>
            <a:schemeClr val="accent1"/>
          </a:solidFill>
          <a:latin typeface="+mn-lt"/>
          <a:ea typeface="+mn-ea"/>
          <a:cs typeface="+mn-cs"/>
        </a:defRPr>
      </a:lvl3pPr>
      <a:lvl4pPr marL="288000" indent="0" algn="l" defTabSz="914400" rtl="0" eaLnBrk="1" latinLnBrk="0" hangingPunct="1">
        <a:lnSpc>
          <a:spcPct val="108000"/>
        </a:lnSpc>
        <a:spcBef>
          <a:spcPts val="1300"/>
        </a:spcBef>
        <a:spcAft>
          <a:spcPts val="0"/>
        </a:spcAft>
        <a:buFont typeface="Arial" panose="020B0604020202020204" pitchFamily="34" charset="0"/>
        <a:buNone/>
        <a:tabLst>
          <a:tab pos="288000" algn="l"/>
          <a:tab pos="792000" algn="l"/>
        </a:tabLst>
        <a:defRPr sz="2000" b="1" kern="1200">
          <a:solidFill>
            <a:schemeClr val="tx1"/>
          </a:solidFill>
          <a:latin typeface="+mj-lt"/>
          <a:ea typeface="+mn-ea"/>
          <a:cs typeface="+mn-cs"/>
        </a:defRPr>
      </a:lvl4pPr>
      <a:lvl5pPr marL="288000" indent="-288000" algn="l" defTabSz="914400" rtl="0" eaLnBrk="1" latinLnBrk="0" hangingPunct="1">
        <a:lnSpc>
          <a:spcPct val="108000"/>
        </a:lnSpc>
        <a:spcBef>
          <a:spcPts val="0"/>
        </a:spcBef>
        <a:spcAft>
          <a:spcPts val="0"/>
        </a:spcAft>
        <a:buClr>
          <a:schemeClr val="accent1"/>
        </a:buClr>
        <a:buFont typeface="Arial" panose="020B0604020202020204" pitchFamily="34" charset="0"/>
        <a:buChar char="&gt;"/>
        <a:tabLst>
          <a:tab pos="288000" algn="l"/>
          <a:tab pos="792000" algn="l"/>
        </a:tabLst>
        <a:defRPr sz="2000" b="0" kern="1200">
          <a:solidFill>
            <a:schemeClr val="tx1"/>
          </a:solidFill>
          <a:latin typeface="+mn-lt"/>
          <a:ea typeface="+mn-ea"/>
          <a:cs typeface="+mn-cs"/>
        </a:defRPr>
      </a:lvl5pPr>
      <a:lvl6pPr marL="504000" indent="-216000" algn="l" defTabSz="914400" rtl="0" eaLnBrk="1" latinLnBrk="0" hangingPunct="1">
        <a:lnSpc>
          <a:spcPct val="108000"/>
        </a:lnSpc>
        <a:spcBef>
          <a:spcPts val="0"/>
        </a:spcBef>
        <a:spcAft>
          <a:spcPts val="0"/>
        </a:spcAft>
        <a:buFont typeface="Wingdings" panose="05000000000000000000" pitchFamily="2" charset="2"/>
        <a:buChar char=""/>
        <a:tabLst>
          <a:tab pos="288000" algn="l"/>
          <a:tab pos="792000" algn="l"/>
        </a:tabLst>
        <a:defRPr sz="2000" b="0" kern="1200">
          <a:solidFill>
            <a:schemeClr val="tx1"/>
          </a:solidFill>
          <a:latin typeface="+mn-lt"/>
          <a:ea typeface="+mn-ea"/>
          <a:cs typeface="+mn-cs"/>
        </a:defRPr>
      </a:lvl6pPr>
      <a:lvl7pPr marL="288000" indent="-288000" algn="l" defTabSz="914400" rtl="0" eaLnBrk="1" latinLnBrk="0" hangingPunct="1">
        <a:lnSpc>
          <a:spcPct val="108000"/>
        </a:lnSpc>
        <a:spcBef>
          <a:spcPts val="0"/>
        </a:spcBef>
        <a:spcAft>
          <a:spcPts val="0"/>
        </a:spcAft>
        <a:buFont typeface="+mj-lt"/>
        <a:buAutoNum type="arabicPeriod"/>
        <a:tabLst>
          <a:tab pos="288000" algn="l"/>
          <a:tab pos="792000" algn="l"/>
        </a:tabLst>
        <a:defRPr sz="2000" b="0" kern="1200">
          <a:solidFill>
            <a:schemeClr val="tx1"/>
          </a:solidFill>
          <a:latin typeface="+mn-lt"/>
          <a:ea typeface="+mn-ea"/>
          <a:cs typeface="+mn-cs"/>
        </a:defRPr>
      </a:lvl7pPr>
      <a:lvl8pPr marL="288000" indent="0" algn="l" defTabSz="914400" rtl="0" eaLnBrk="1" latinLnBrk="0" hangingPunct="1">
        <a:lnSpc>
          <a:spcPct val="108000"/>
        </a:lnSpc>
        <a:spcBef>
          <a:spcPts val="0"/>
        </a:spcBef>
        <a:spcAft>
          <a:spcPts val="0"/>
        </a:spcAft>
        <a:buFont typeface="Arial" panose="020B0604020202020204" pitchFamily="34" charset="0"/>
        <a:buNone/>
        <a:tabLst>
          <a:tab pos="288000" algn="l"/>
          <a:tab pos="792000" algn="l"/>
        </a:tabLst>
        <a:defRPr sz="2000" b="0" kern="1200">
          <a:solidFill>
            <a:schemeClr val="tx1"/>
          </a:solidFill>
          <a:latin typeface="+mn-lt"/>
          <a:ea typeface="+mn-ea"/>
          <a:cs typeface="+mn-cs"/>
        </a:defRPr>
      </a:lvl8pPr>
      <a:lvl9pPr marL="0" indent="0" algn="l" defTabSz="914400" rtl="0" eaLnBrk="1" latinLnBrk="0" hangingPunct="1">
        <a:lnSpc>
          <a:spcPct val="108000"/>
        </a:lnSpc>
        <a:spcBef>
          <a:spcPts val="0"/>
        </a:spcBef>
        <a:spcAft>
          <a:spcPts val="0"/>
        </a:spcAft>
        <a:buFont typeface="Arial" panose="020B0604020202020204" pitchFamily="34" charset="0"/>
        <a:buNone/>
        <a:tabLst>
          <a:tab pos="288000" algn="l"/>
          <a:tab pos="792000" algn="l"/>
        </a:tabLst>
        <a:defRPr sz="2000" b="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p15:clr>
            <a:srgbClr val="F26B43"/>
          </p15:clr>
        </p15:guide>
        <p15:guide id="2" pos="5567">
          <p15:clr>
            <a:srgbClr val="F26B43"/>
          </p15:clr>
        </p15:guide>
        <p15:guide id="3" orient="horz" pos="1281">
          <p15:clr>
            <a:srgbClr val="F26B43"/>
          </p15:clr>
        </p15:guide>
        <p15:guide id="4" orient="horz" pos="566">
          <p15:clr>
            <a:srgbClr val="F26B43"/>
          </p15:clr>
        </p15:guide>
        <p15:guide id="5" orient="horz" pos="1110">
          <p15:clr>
            <a:srgbClr val="F26B43"/>
          </p15:clr>
        </p15:guide>
        <p15:guide id="6" orient="horz" pos="3933">
          <p15:clr>
            <a:srgbClr val="F26B43"/>
          </p15:clr>
        </p15:guide>
        <p15:guide id="7" orient="horz" pos="1321">
          <p15:clr>
            <a:srgbClr val="547EBF"/>
          </p15:clr>
        </p15:guide>
        <p15:guide id="8" orient="horz" pos="612">
          <p15:clr>
            <a:srgbClr val="547EBF"/>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8" name="Rectangle 11"/>
          <p:cNvSpPr>
            <a:spLocks noGrp="1" noChangeArrowheads="1"/>
          </p:cNvSpPr>
          <p:nvPr>
            <p:ph type="title"/>
          </p:nvPr>
        </p:nvSpPr>
        <p:spPr bwMode="auto">
          <a:xfrm>
            <a:off x="337569" y="14503"/>
            <a:ext cx="9120000" cy="75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de-DE" dirty="0"/>
              <a:t>Titelmasterformat </a:t>
            </a:r>
            <a:br>
              <a:rPr lang="de-DE" dirty="0"/>
            </a:br>
            <a:r>
              <a:rPr lang="de-DE" dirty="0"/>
              <a:t>durch Klicken bearbeiten</a:t>
            </a:r>
          </a:p>
        </p:txBody>
      </p:sp>
      <p:sp>
        <p:nvSpPr>
          <p:cNvPr id="10" name="Textfeld 9"/>
          <p:cNvSpPr txBox="1"/>
          <p:nvPr/>
        </p:nvSpPr>
        <p:spPr>
          <a:xfrm>
            <a:off x="334432" y="6114736"/>
            <a:ext cx="3360000" cy="720000"/>
          </a:xfrm>
          <a:prstGeom prst="rect">
            <a:avLst/>
          </a:prstGeom>
          <a:noFill/>
        </p:spPr>
        <p:txBody>
          <a:bodyPr wrap="square" lIns="0" tIns="0" rIns="0" bIns="0" rtlCol="0" anchor="ctr" anchorCtr="0">
            <a:noAutofit/>
          </a:bodyPr>
          <a:lstStyle/>
          <a:p>
            <a:pPr algn="l">
              <a:lnSpc>
                <a:spcPct val="150000"/>
              </a:lnSpc>
            </a:pPr>
            <a:r>
              <a:rPr lang="de-DE" sz="1000" dirty="0">
                <a:solidFill>
                  <a:srgbClr val="808080"/>
                </a:solidFill>
              </a:rPr>
              <a:t>Themen für</a:t>
            </a:r>
            <a:endParaRPr lang="de-DE" sz="1000" baseline="0" dirty="0">
              <a:solidFill>
                <a:srgbClr val="808080"/>
              </a:solidFill>
            </a:endParaRPr>
          </a:p>
          <a:p>
            <a:pPr algn="l">
              <a:lnSpc>
                <a:spcPct val="150000"/>
              </a:lnSpc>
            </a:pPr>
            <a:r>
              <a:rPr lang="de-DE" sz="1000" baseline="0" dirty="0">
                <a:solidFill>
                  <a:srgbClr val="808080"/>
                </a:solidFill>
              </a:rPr>
              <a:t>Abschlussarbeiten und Masterprojekte</a:t>
            </a:r>
            <a:endParaRPr lang="de-DE" sz="1000" dirty="0">
              <a:solidFill>
                <a:srgbClr val="808080"/>
              </a:solidFill>
            </a:endParaRPr>
          </a:p>
          <a:p>
            <a:pPr algn="l">
              <a:lnSpc>
                <a:spcPct val="150000"/>
              </a:lnSpc>
            </a:pPr>
            <a:r>
              <a:rPr lang="de-DE" sz="1000" baseline="0" dirty="0">
                <a:solidFill>
                  <a:srgbClr val="808080"/>
                </a:solidFill>
              </a:rPr>
              <a:t>30.07.2018</a:t>
            </a:r>
          </a:p>
        </p:txBody>
      </p:sp>
      <p:sp>
        <p:nvSpPr>
          <p:cNvPr id="7" name="Foliennummernplatzhalter 6"/>
          <p:cNvSpPr>
            <a:spLocks noGrp="1"/>
          </p:cNvSpPr>
          <p:nvPr>
            <p:ph type="sldNum" sz="quarter" idx="4"/>
          </p:nvPr>
        </p:nvSpPr>
        <p:spPr>
          <a:xfrm>
            <a:off x="10896640" y="6101806"/>
            <a:ext cx="960000" cy="720000"/>
          </a:xfrm>
          <a:prstGeom prst="rect">
            <a:avLst/>
          </a:prstGeom>
        </p:spPr>
        <p:txBody>
          <a:bodyPr vert="horz" lIns="0" tIns="0" rIns="0" bIns="0" rtlCol="0" anchor="ctr"/>
          <a:lstStyle>
            <a:lvl1pPr algn="r">
              <a:defRPr lang="de-DE" sz="1000" kern="1200" smtClean="0">
                <a:solidFill>
                  <a:srgbClr val="808080"/>
                </a:solidFill>
                <a:latin typeface="Arial" charset="0"/>
                <a:ea typeface="+mn-ea"/>
                <a:cs typeface="+mn-cs"/>
              </a:defRPr>
            </a:lvl1pPr>
          </a:lstStyle>
          <a:p>
            <a:fld id="{4CBFFA60-B470-4E81-AB89-DB1D03223AE3}" type="slidenum">
              <a:rPr lang="de-DE" smtClean="0"/>
              <a:pPr/>
              <a:t>‹Nr.›</a:t>
            </a:fld>
            <a:endParaRPr lang="de-DE" dirty="0"/>
          </a:p>
        </p:txBody>
      </p:sp>
      <p:pic>
        <p:nvPicPr>
          <p:cNvPr id="2" name="Grafik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36427" y="56483"/>
            <a:ext cx="1914859" cy="662837"/>
          </a:xfrm>
          <a:prstGeom prst="rect">
            <a:avLst/>
          </a:prstGeom>
        </p:spPr>
      </p:pic>
      <p:pic>
        <p:nvPicPr>
          <p:cNvPr id="1026" name="Picture 2" descr="E:\2a_kmh_Orga\Vorlagen\Pixelgrafiken\Logo_kmh_-_royalblau_auf_weiß_-_1920x1080.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13933" b="13404"/>
          <a:stretch/>
        </p:blipFill>
        <p:spPr bwMode="auto">
          <a:xfrm>
            <a:off x="4909068" y="6106765"/>
            <a:ext cx="2348736" cy="720000"/>
          </a:xfrm>
          <a:prstGeom prst="rect">
            <a:avLst/>
          </a:prstGeom>
          <a:noFill/>
          <a:extLst>
            <a:ext uri="{909E8E84-426E-40DD-AFC4-6F175D3DCCD1}">
              <a14:hiddenFill xmlns:a14="http://schemas.microsoft.com/office/drawing/2010/main">
                <a:solidFill>
                  <a:srgbClr val="FFFFFF"/>
                </a:solidFill>
              </a14:hiddenFill>
            </a:ext>
          </a:extLst>
        </p:spPr>
      </p:pic>
      <p:cxnSp>
        <p:nvCxnSpPr>
          <p:cNvPr id="4" name="Gerade Verbindung 3"/>
          <p:cNvCxnSpPr/>
          <p:nvPr/>
        </p:nvCxnSpPr>
        <p:spPr>
          <a:xfrm>
            <a:off x="337569" y="765175"/>
            <a:ext cx="11520000" cy="0"/>
          </a:xfrm>
          <a:prstGeom prst="line">
            <a:avLst/>
          </a:prstGeom>
          <a:ln w="9525">
            <a:solidFill>
              <a:schemeClr val="tx1"/>
            </a:solidFill>
            <a:prstDash val="soli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Gerade Verbindung 11"/>
          <p:cNvCxnSpPr/>
          <p:nvPr/>
        </p:nvCxnSpPr>
        <p:spPr>
          <a:xfrm>
            <a:off x="331285" y="6092825"/>
            <a:ext cx="11520000" cy="0"/>
          </a:xfrm>
          <a:prstGeom prst="line">
            <a:avLst/>
          </a:prstGeom>
          <a:ln w="9525">
            <a:solidFill>
              <a:schemeClr val="tx1"/>
            </a:solidFill>
            <a:prstDash val="soli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740803"/>
      </p:ext>
    </p:extLst>
  </p:cSld>
  <p:clrMap bg1="lt1" tx1="dk1" bg2="lt2" tx2="dk2" accent1="accent1" accent2="accent2" accent3="accent3" accent4="accent4" accent5="accent5" accent6="accent6" hlink="hlink" folHlink="folHlink"/>
  <p:sldLayoutIdLst>
    <p:sldLayoutId id="2147483682" r:id="rId1"/>
  </p:sldLayoutIdLst>
  <p:transition/>
  <p:hf hdr="0" ftr="0" dt="0"/>
  <p:txStyles>
    <p:titleStyle>
      <a:lvl1pPr algn="l" rtl="0" eaLnBrk="1" fontAlgn="base" hangingPunct="1">
        <a:spcBef>
          <a:spcPct val="0"/>
        </a:spcBef>
        <a:spcAft>
          <a:spcPct val="0"/>
        </a:spcAft>
        <a:defRPr sz="2000">
          <a:solidFill>
            <a:schemeClr val="tx1"/>
          </a:solidFill>
          <a:latin typeface="+mj-lt"/>
          <a:ea typeface="+mj-ea"/>
          <a:cs typeface="+mj-cs"/>
        </a:defRPr>
      </a:lvl1pPr>
      <a:lvl2pPr algn="l" rtl="0" eaLnBrk="1" fontAlgn="base" hangingPunct="1">
        <a:spcBef>
          <a:spcPct val="0"/>
        </a:spcBef>
        <a:spcAft>
          <a:spcPct val="0"/>
        </a:spcAft>
        <a:defRPr sz="2800">
          <a:solidFill>
            <a:srgbClr val="808080"/>
          </a:solidFill>
          <a:latin typeface="Arial" charset="0"/>
        </a:defRPr>
      </a:lvl2pPr>
      <a:lvl3pPr algn="l" rtl="0" eaLnBrk="1" fontAlgn="base" hangingPunct="1">
        <a:spcBef>
          <a:spcPct val="0"/>
        </a:spcBef>
        <a:spcAft>
          <a:spcPct val="0"/>
        </a:spcAft>
        <a:defRPr sz="2800">
          <a:solidFill>
            <a:srgbClr val="808080"/>
          </a:solidFill>
          <a:latin typeface="Arial" charset="0"/>
        </a:defRPr>
      </a:lvl3pPr>
      <a:lvl4pPr algn="l" rtl="0" eaLnBrk="1" fontAlgn="base" hangingPunct="1">
        <a:spcBef>
          <a:spcPct val="0"/>
        </a:spcBef>
        <a:spcAft>
          <a:spcPct val="0"/>
        </a:spcAft>
        <a:defRPr sz="2800">
          <a:solidFill>
            <a:srgbClr val="808080"/>
          </a:solidFill>
          <a:latin typeface="Arial" charset="0"/>
        </a:defRPr>
      </a:lvl4pPr>
      <a:lvl5pPr algn="l" rtl="0" eaLnBrk="1" fontAlgn="base" hangingPunct="1">
        <a:spcBef>
          <a:spcPct val="0"/>
        </a:spcBef>
        <a:spcAft>
          <a:spcPct val="0"/>
        </a:spcAft>
        <a:defRPr sz="2800">
          <a:solidFill>
            <a:srgbClr val="808080"/>
          </a:solidFill>
          <a:latin typeface="Arial" charset="0"/>
        </a:defRPr>
      </a:lvl5pPr>
      <a:lvl6pPr marL="457200" algn="l" rtl="0" eaLnBrk="1" fontAlgn="base" hangingPunct="1">
        <a:spcBef>
          <a:spcPct val="0"/>
        </a:spcBef>
        <a:spcAft>
          <a:spcPct val="0"/>
        </a:spcAft>
        <a:defRPr sz="2800">
          <a:solidFill>
            <a:srgbClr val="808080"/>
          </a:solidFill>
          <a:latin typeface="Arial" charset="0"/>
        </a:defRPr>
      </a:lvl6pPr>
      <a:lvl7pPr marL="914400" algn="l" rtl="0" eaLnBrk="1" fontAlgn="base" hangingPunct="1">
        <a:spcBef>
          <a:spcPct val="0"/>
        </a:spcBef>
        <a:spcAft>
          <a:spcPct val="0"/>
        </a:spcAft>
        <a:defRPr sz="2800">
          <a:solidFill>
            <a:srgbClr val="808080"/>
          </a:solidFill>
          <a:latin typeface="Arial" charset="0"/>
        </a:defRPr>
      </a:lvl7pPr>
      <a:lvl8pPr marL="1371600" algn="l" rtl="0" eaLnBrk="1" fontAlgn="base" hangingPunct="1">
        <a:spcBef>
          <a:spcPct val="0"/>
        </a:spcBef>
        <a:spcAft>
          <a:spcPct val="0"/>
        </a:spcAft>
        <a:defRPr sz="2800">
          <a:solidFill>
            <a:srgbClr val="808080"/>
          </a:solidFill>
          <a:latin typeface="Arial" charset="0"/>
        </a:defRPr>
      </a:lvl8pPr>
      <a:lvl9pPr marL="1828800" algn="l" rtl="0" eaLnBrk="1" fontAlgn="base" hangingPunct="1">
        <a:spcBef>
          <a:spcPct val="0"/>
        </a:spcBef>
        <a:spcAft>
          <a:spcPct val="0"/>
        </a:spcAft>
        <a:defRPr sz="2800">
          <a:solidFill>
            <a:srgbClr val="808080"/>
          </a:solidFill>
          <a:latin typeface="Arial" charset="0"/>
        </a:defRPr>
      </a:lvl9pPr>
    </p:titleStyle>
    <p:bodyStyle>
      <a:lvl1pPr marL="355600" indent="-355600" algn="l" rtl="0" eaLnBrk="1" fontAlgn="base" hangingPunct="1">
        <a:spcBef>
          <a:spcPct val="30000"/>
        </a:spcBef>
        <a:spcAft>
          <a:spcPct val="0"/>
        </a:spcAft>
        <a:buClr>
          <a:srgbClr val="B2B2B2"/>
        </a:buClr>
        <a:buFont typeface="Wingdings 3" pitchFamily="18" charset="2"/>
        <a:buChar char="u"/>
        <a:defRPr sz="2400">
          <a:solidFill>
            <a:schemeClr val="tx1"/>
          </a:solidFill>
          <a:latin typeface="+mn-lt"/>
          <a:ea typeface="+mn-ea"/>
          <a:cs typeface="+mn-cs"/>
        </a:defRPr>
      </a:lvl1pPr>
      <a:lvl2pPr marL="709613" indent="-352425" algn="l" rtl="0" eaLnBrk="1" fontAlgn="base" hangingPunct="1">
        <a:spcBef>
          <a:spcPct val="30000"/>
        </a:spcBef>
        <a:spcAft>
          <a:spcPct val="0"/>
        </a:spcAft>
        <a:buClr>
          <a:srgbClr val="B2B2B2"/>
        </a:buClr>
        <a:buFont typeface="Wingdings 3" pitchFamily="18" charset="2"/>
        <a:buChar char="u"/>
        <a:defRPr sz="2000">
          <a:solidFill>
            <a:schemeClr val="tx1"/>
          </a:solidFill>
          <a:latin typeface="+mn-lt"/>
        </a:defRPr>
      </a:lvl2pPr>
      <a:lvl3pPr marL="1069975" indent="-358775" algn="l" rtl="0" eaLnBrk="1" fontAlgn="base" hangingPunct="1">
        <a:spcBef>
          <a:spcPct val="30000"/>
        </a:spcBef>
        <a:spcAft>
          <a:spcPct val="0"/>
        </a:spcAft>
        <a:buClr>
          <a:srgbClr val="B2B2B2"/>
        </a:buClr>
        <a:buFont typeface="Wingdings 3" pitchFamily="18" charset="2"/>
        <a:buChar char="u"/>
        <a:defRPr>
          <a:solidFill>
            <a:schemeClr val="tx1"/>
          </a:solidFill>
          <a:latin typeface="+mn-lt"/>
        </a:defRPr>
      </a:lvl3pPr>
      <a:lvl4pPr marL="1427163" indent="-355600" algn="l" rtl="0" eaLnBrk="1" fontAlgn="base" hangingPunct="1">
        <a:spcBef>
          <a:spcPct val="30000"/>
        </a:spcBef>
        <a:spcAft>
          <a:spcPct val="0"/>
        </a:spcAft>
        <a:buClr>
          <a:srgbClr val="B2B2B2"/>
        </a:buClr>
        <a:buFont typeface="Wingdings 3" pitchFamily="18" charset="2"/>
        <a:buChar char="u"/>
        <a:defRPr>
          <a:solidFill>
            <a:schemeClr val="tx1"/>
          </a:solidFill>
          <a:latin typeface="+mn-lt"/>
        </a:defRPr>
      </a:lvl4pPr>
      <a:lvl5pPr marL="1790700" indent="-361950" algn="l" rtl="0" eaLnBrk="1" fontAlgn="base" hangingPunct="1">
        <a:spcBef>
          <a:spcPct val="30000"/>
        </a:spcBef>
        <a:spcAft>
          <a:spcPct val="0"/>
        </a:spcAft>
        <a:buClr>
          <a:srgbClr val="B2B2B2"/>
        </a:buClr>
        <a:buFont typeface="Wingdings 3" pitchFamily="18" charset="2"/>
        <a:buChar char="u"/>
        <a:defRPr>
          <a:solidFill>
            <a:schemeClr val="tx1"/>
          </a:solidFill>
          <a:latin typeface="+mn-lt"/>
        </a:defRPr>
      </a:lvl5pPr>
      <a:lvl6pPr marL="2247900" indent="-361950" algn="l" rtl="0" eaLnBrk="1" fontAlgn="base" hangingPunct="1">
        <a:spcBef>
          <a:spcPct val="30000"/>
        </a:spcBef>
        <a:spcAft>
          <a:spcPct val="0"/>
        </a:spcAft>
        <a:buClr>
          <a:srgbClr val="B2B2B2"/>
        </a:buClr>
        <a:buFont typeface="Wingdings 3" pitchFamily="18" charset="2"/>
        <a:buChar char="u"/>
        <a:defRPr>
          <a:solidFill>
            <a:schemeClr val="tx1"/>
          </a:solidFill>
          <a:latin typeface="+mn-lt"/>
        </a:defRPr>
      </a:lvl6pPr>
      <a:lvl7pPr marL="2705100" indent="-361950" algn="l" rtl="0" eaLnBrk="1" fontAlgn="base" hangingPunct="1">
        <a:spcBef>
          <a:spcPct val="30000"/>
        </a:spcBef>
        <a:spcAft>
          <a:spcPct val="0"/>
        </a:spcAft>
        <a:buClr>
          <a:srgbClr val="B2B2B2"/>
        </a:buClr>
        <a:buFont typeface="Wingdings 3" pitchFamily="18" charset="2"/>
        <a:buChar char="u"/>
        <a:defRPr>
          <a:solidFill>
            <a:schemeClr val="tx1"/>
          </a:solidFill>
          <a:latin typeface="+mn-lt"/>
        </a:defRPr>
      </a:lvl7pPr>
      <a:lvl8pPr marL="3162300" indent="-361950" algn="l" rtl="0" eaLnBrk="1" fontAlgn="base" hangingPunct="1">
        <a:spcBef>
          <a:spcPct val="30000"/>
        </a:spcBef>
        <a:spcAft>
          <a:spcPct val="0"/>
        </a:spcAft>
        <a:buClr>
          <a:srgbClr val="B2B2B2"/>
        </a:buClr>
        <a:buFont typeface="Wingdings 3" pitchFamily="18" charset="2"/>
        <a:buChar char="u"/>
        <a:defRPr>
          <a:solidFill>
            <a:schemeClr val="tx1"/>
          </a:solidFill>
          <a:latin typeface="+mn-lt"/>
        </a:defRPr>
      </a:lvl8pPr>
      <a:lvl9pPr marL="3619500" indent="-361950" algn="l" rtl="0" eaLnBrk="1" fontAlgn="base" hangingPunct="1">
        <a:spcBef>
          <a:spcPct val="30000"/>
        </a:spcBef>
        <a:spcAft>
          <a:spcPct val="0"/>
        </a:spcAft>
        <a:buClr>
          <a:srgbClr val="B2B2B2"/>
        </a:buClr>
        <a:buFont typeface="Wingdings 3" pitchFamily="18" charset="2"/>
        <a:buChar char="u"/>
        <a:defRPr>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cxnSp>
        <p:nvCxnSpPr>
          <p:cNvPr id="12" name="Footerlinie"/>
          <p:cNvCxnSpPr/>
          <p:nvPr/>
        </p:nvCxnSpPr>
        <p:spPr>
          <a:xfrm>
            <a:off x="406399" y="6449759"/>
            <a:ext cx="1137600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Headerlinie"/>
          <p:cNvCxnSpPr/>
          <p:nvPr/>
        </p:nvCxnSpPr>
        <p:spPr>
          <a:xfrm>
            <a:off x="406400" y="1800000"/>
            <a:ext cx="1137600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Titelplatzhalter 1"/>
          <p:cNvSpPr>
            <a:spLocks noGrp="1"/>
          </p:cNvSpPr>
          <p:nvPr>
            <p:ph type="title"/>
          </p:nvPr>
        </p:nvSpPr>
        <p:spPr>
          <a:xfrm>
            <a:off x="406405" y="898525"/>
            <a:ext cx="11377084" cy="863600"/>
          </a:xfrm>
          <a:prstGeom prst="rect">
            <a:avLst/>
          </a:prstGeom>
        </p:spPr>
        <p:txBody>
          <a:bodyPr vert="horz" lIns="0" tIns="0" rIns="0" bIns="0" rtlCol="0" anchor="t" anchorCtr="0">
            <a:noAutofit/>
          </a:bodyPr>
          <a:lstStyle/>
          <a:p>
            <a:r>
              <a:rPr lang="pt-BR" dirty="0"/>
              <a:t>Headline einfügen</a:t>
            </a:r>
            <a:br>
              <a:rPr lang="pt-BR" dirty="0"/>
            </a:br>
            <a:r>
              <a:rPr lang="pt-BR" dirty="0"/>
              <a:t>über zwei Zeilen</a:t>
            </a:r>
            <a:endParaRPr lang="de-DE" dirty="0"/>
          </a:p>
        </p:txBody>
      </p:sp>
      <p:sp>
        <p:nvSpPr>
          <p:cNvPr id="3" name="Textplatzhalter 2"/>
          <p:cNvSpPr>
            <a:spLocks noGrp="1"/>
          </p:cNvSpPr>
          <p:nvPr>
            <p:ph type="body" idx="1"/>
          </p:nvPr>
        </p:nvSpPr>
        <p:spPr>
          <a:xfrm>
            <a:off x="406402" y="2033591"/>
            <a:ext cx="11377084" cy="4210049"/>
          </a:xfrm>
          <a:prstGeom prst="rect">
            <a:avLst/>
          </a:prstGeom>
        </p:spPr>
        <p:txBody>
          <a:bodyPr vert="horz" lIns="0" tIns="0" rIns="0" bIns="0" rtlCol="0" anchor="t" anchorCtr="0">
            <a:noAutofit/>
          </a:bodyPr>
          <a:lstStyle/>
          <a:p>
            <a:pPr lvl="0"/>
            <a:r>
              <a:rPr lang="de-DE" dirty="0"/>
              <a:t> Ebene 1</a:t>
            </a:r>
          </a:p>
          <a:p>
            <a:pPr lvl="1"/>
            <a:r>
              <a:rPr lang="de-DE" dirty="0"/>
              <a:t>Ebene 2</a:t>
            </a:r>
          </a:p>
          <a:p>
            <a:pPr lvl="2"/>
            <a:r>
              <a:rPr lang="de-DE" dirty="0"/>
              <a:t>Ebene 3</a:t>
            </a:r>
          </a:p>
        </p:txBody>
      </p:sp>
      <p:sp>
        <p:nvSpPr>
          <p:cNvPr id="4" name="Datumsplatzhalter 3"/>
          <p:cNvSpPr>
            <a:spLocks noGrp="1"/>
          </p:cNvSpPr>
          <p:nvPr>
            <p:ph type="dt" sz="half" idx="2"/>
          </p:nvPr>
        </p:nvSpPr>
        <p:spPr>
          <a:xfrm>
            <a:off x="406401" y="274365"/>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1" spc="40" baseline="0">
                <a:solidFill>
                  <a:schemeClr val="tx1"/>
                </a:solidFill>
                <a:latin typeface="+mj-lt"/>
              </a:defRPr>
            </a:lvl1pPr>
            <a:lvl2pPr marL="0" algn="l">
              <a:lnSpc>
                <a:spcPct val="100000"/>
              </a:lnSpc>
              <a:spcBef>
                <a:spcPts val="0"/>
              </a:spcBef>
              <a:defRPr sz="1000" b="1" spc="40" baseline="0">
                <a:latin typeface="+mj-lt"/>
              </a:defRPr>
            </a:lvl2pPr>
            <a:lvl3pPr marL="0" algn="l">
              <a:lnSpc>
                <a:spcPct val="100000"/>
              </a:lnSpc>
              <a:spcBef>
                <a:spcPts val="0"/>
              </a:spcBef>
              <a:defRPr sz="1000" b="1" spc="40" baseline="0">
                <a:latin typeface="+mj-lt"/>
              </a:defRPr>
            </a:lvl3pPr>
            <a:lvl4pPr marL="0" algn="l">
              <a:lnSpc>
                <a:spcPct val="100000"/>
              </a:lnSpc>
              <a:spcBef>
                <a:spcPts val="0"/>
              </a:spcBef>
              <a:defRPr sz="1000" b="1" spc="40" baseline="0">
                <a:latin typeface="+mj-lt"/>
              </a:defRPr>
            </a:lvl4pPr>
            <a:lvl5pPr marL="0" algn="l">
              <a:lnSpc>
                <a:spcPct val="100000"/>
              </a:lnSpc>
              <a:spcBef>
                <a:spcPts val="0"/>
              </a:spcBef>
              <a:defRPr sz="1000" b="1" spc="40" baseline="0">
                <a:latin typeface="+mj-lt"/>
              </a:defRPr>
            </a:lvl5pPr>
            <a:lvl6pPr marL="0" algn="l">
              <a:lnSpc>
                <a:spcPct val="100000"/>
              </a:lnSpc>
              <a:spcBef>
                <a:spcPts val="0"/>
              </a:spcBef>
              <a:defRPr sz="1000" b="1" spc="40" baseline="0">
                <a:latin typeface="+mj-lt"/>
              </a:defRPr>
            </a:lvl6pPr>
            <a:lvl7pPr marL="0" algn="l">
              <a:lnSpc>
                <a:spcPct val="100000"/>
              </a:lnSpc>
              <a:spcBef>
                <a:spcPts val="0"/>
              </a:spcBef>
              <a:defRPr sz="1000" b="1" spc="40" baseline="0">
                <a:latin typeface="+mj-lt"/>
              </a:defRPr>
            </a:lvl7pPr>
            <a:lvl8pPr marL="0" algn="l">
              <a:lnSpc>
                <a:spcPct val="100000"/>
              </a:lnSpc>
              <a:spcBef>
                <a:spcPts val="0"/>
              </a:spcBef>
              <a:defRPr sz="1000" b="1" spc="40" baseline="0">
                <a:latin typeface="+mj-lt"/>
              </a:defRPr>
            </a:lvl8pPr>
            <a:lvl9pPr marL="0" algn="l">
              <a:lnSpc>
                <a:spcPct val="100000"/>
              </a:lnSpc>
              <a:spcBef>
                <a:spcPts val="0"/>
              </a:spcBef>
              <a:defRPr sz="1000" b="1" spc="40" baseline="0">
                <a:latin typeface="+mj-lt"/>
              </a:defRPr>
            </a:lvl9pPr>
          </a:lstStyle>
          <a:p>
            <a:r>
              <a:rPr lang="de-DE"/>
              <a:t>Campus Sontheim</a:t>
            </a:r>
            <a:endParaRPr lang="de-DE" dirty="0"/>
          </a:p>
        </p:txBody>
      </p:sp>
      <p:sp>
        <p:nvSpPr>
          <p:cNvPr id="5" name="Fußzeilenplatzhalter 4"/>
          <p:cNvSpPr>
            <a:spLocks noGrp="1"/>
          </p:cNvSpPr>
          <p:nvPr>
            <p:ph type="ftr" sz="quarter" idx="3"/>
          </p:nvPr>
        </p:nvSpPr>
        <p:spPr>
          <a:xfrm>
            <a:off x="406401" y="6515213"/>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0" spc="40" baseline="0">
                <a:solidFill>
                  <a:schemeClr val="tx1"/>
                </a:solidFill>
                <a:latin typeface="+mn-lt"/>
              </a:defRPr>
            </a:lvl1pPr>
            <a:lvl2pPr marL="0" algn="l">
              <a:lnSpc>
                <a:spcPct val="100000"/>
              </a:lnSpc>
              <a:spcBef>
                <a:spcPts val="0"/>
              </a:spcBef>
              <a:defRPr sz="1000" b="0" spc="40" baseline="0">
                <a:latin typeface="+mn-lt"/>
              </a:defRPr>
            </a:lvl2pPr>
            <a:lvl3pPr marL="0" algn="l">
              <a:lnSpc>
                <a:spcPct val="100000"/>
              </a:lnSpc>
              <a:spcBef>
                <a:spcPts val="0"/>
              </a:spcBef>
              <a:defRPr sz="1000" b="0" spc="40" baseline="0">
                <a:latin typeface="+mn-lt"/>
              </a:defRPr>
            </a:lvl3pPr>
            <a:lvl4pPr marL="0" algn="l">
              <a:lnSpc>
                <a:spcPct val="100000"/>
              </a:lnSpc>
              <a:spcBef>
                <a:spcPts val="0"/>
              </a:spcBef>
              <a:defRPr sz="1000" b="0" spc="40" baseline="0">
                <a:latin typeface="+mn-lt"/>
              </a:defRPr>
            </a:lvl4pPr>
            <a:lvl5pPr marL="0" algn="l">
              <a:lnSpc>
                <a:spcPct val="100000"/>
              </a:lnSpc>
              <a:spcBef>
                <a:spcPts val="0"/>
              </a:spcBef>
              <a:defRPr sz="1000" b="0" spc="40" baseline="0">
                <a:latin typeface="+mn-lt"/>
              </a:defRPr>
            </a:lvl5pPr>
            <a:lvl6pPr marL="0" algn="l">
              <a:lnSpc>
                <a:spcPct val="100000"/>
              </a:lnSpc>
              <a:spcBef>
                <a:spcPts val="0"/>
              </a:spcBef>
              <a:defRPr sz="1000" b="0" spc="40" baseline="0">
                <a:latin typeface="+mn-lt"/>
              </a:defRPr>
            </a:lvl6pPr>
            <a:lvl7pPr marL="0" algn="l">
              <a:lnSpc>
                <a:spcPct val="100000"/>
              </a:lnSpc>
              <a:spcBef>
                <a:spcPts val="0"/>
              </a:spcBef>
              <a:defRPr sz="1000" b="0" spc="40" baseline="0">
                <a:latin typeface="+mn-lt"/>
              </a:defRPr>
            </a:lvl7pPr>
            <a:lvl8pPr marL="0" algn="l">
              <a:lnSpc>
                <a:spcPct val="100000"/>
              </a:lnSpc>
              <a:spcBef>
                <a:spcPts val="0"/>
              </a:spcBef>
              <a:defRPr sz="1000" b="0" spc="40" baseline="0">
                <a:latin typeface="+mn-lt"/>
              </a:defRPr>
            </a:lvl8pPr>
            <a:lvl9pPr marL="0" algn="l">
              <a:lnSpc>
                <a:spcPct val="100000"/>
              </a:lnSpc>
              <a:spcBef>
                <a:spcPts val="0"/>
              </a:spcBef>
              <a:defRPr sz="1000" b="0" spc="40" baseline="0">
                <a:latin typeface="+mn-lt"/>
              </a:defRPr>
            </a:lvl9pPr>
          </a:lstStyle>
          <a:p>
            <a:endParaRPr lang="de-DE" dirty="0"/>
          </a:p>
        </p:txBody>
      </p:sp>
      <p:sp>
        <p:nvSpPr>
          <p:cNvPr id="6" name="Foliennummernplatzhalter 5"/>
          <p:cNvSpPr>
            <a:spLocks noGrp="1"/>
          </p:cNvSpPr>
          <p:nvPr>
            <p:ph type="sldNum" sz="quarter" idx="4"/>
          </p:nvPr>
        </p:nvSpPr>
        <p:spPr>
          <a:xfrm>
            <a:off x="9883778" y="6515213"/>
            <a:ext cx="1899711" cy="216000"/>
          </a:xfrm>
          <a:prstGeom prst="rect">
            <a:avLst/>
          </a:prstGeom>
        </p:spPr>
        <p:txBody>
          <a:bodyPr vert="horz" lIns="0" tIns="0" rIns="0" bIns="0" rtlCol="0" anchor="t" anchorCtr="0">
            <a:noAutofit/>
          </a:bodyPr>
          <a:lstStyle>
            <a:lvl1pPr marL="0" indent="0" algn="r">
              <a:lnSpc>
                <a:spcPct val="100000"/>
              </a:lnSpc>
              <a:spcBef>
                <a:spcPts val="0"/>
              </a:spcBef>
              <a:buFont typeface="Arial" panose="020B0604020202020204" pitchFamily="34" charset="0"/>
              <a:buNone/>
              <a:defRPr sz="1000" b="0">
                <a:solidFill>
                  <a:schemeClr val="tx1"/>
                </a:solidFill>
                <a:latin typeface="+mn-lt"/>
              </a:defRPr>
            </a:lvl1pPr>
            <a:lvl2pPr marL="0" algn="r">
              <a:lnSpc>
                <a:spcPct val="100000"/>
              </a:lnSpc>
              <a:spcBef>
                <a:spcPts val="0"/>
              </a:spcBef>
              <a:defRPr sz="1000" b="0">
                <a:latin typeface="+mn-lt"/>
              </a:defRPr>
            </a:lvl2pPr>
            <a:lvl3pPr marL="0" algn="r">
              <a:lnSpc>
                <a:spcPct val="100000"/>
              </a:lnSpc>
              <a:spcBef>
                <a:spcPts val="0"/>
              </a:spcBef>
              <a:defRPr sz="1000" b="0">
                <a:latin typeface="+mn-lt"/>
              </a:defRPr>
            </a:lvl3pPr>
            <a:lvl4pPr marL="0" algn="r">
              <a:lnSpc>
                <a:spcPct val="100000"/>
              </a:lnSpc>
              <a:spcBef>
                <a:spcPts val="0"/>
              </a:spcBef>
              <a:defRPr sz="1000" b="0">
                <a:latin typeface="+mn-lt"/>
              </a:defRPr>
            </a:lvl4pPr>
            <a:lvl5pPr marL="0" algn="r">
              <a:lnSpc>
                <a:spcPct val="100000"/>
              </a:lnSpc>
              <a:spcBef>
                <a:spcPts val="0"/>
              </a:spcBef>
              <a:defRPr sz="1000" b="0">
                <a:latin typeface="+mn-lt"/>
              </a:defRPr>
            </a:lvl5pPr>
            <a:lvl6pPr marL="0" algn="r">
              <a:lnSpc>
                <a:spcPct val="100000"/>
              </a:lnSpc>
              <a:spcBef>
                <a:spcPts val="0"/>
              </a:spcBef>
              <a:defRPr sz="1000" b="0">
                <a:latin typeface="+mn-lt"/>
              </a:defRPr>
            </a:lvl6pPr>
            <a:lvl7pPr marL="0" algn="r">
              <a:lnSpc>
                <a:spcPct val="100000"/>
              </a:lnSpc>
              <a:spcBef>
                <a:spcPts val="0"/>
              </a:spcBef>
              <a:defRPr sz="1000" b="0">
                <a:latin typeface="+mn-lt"/>
              </a:defRPr>
            </a:lvl7pPr>
            <a:lvl8pPr marL="0" algn="r">
              <a:lnSpc>
                <a:spcPct val="100000"/>
              </a:lnSpc>
              <a:spcBef>
                <a:spcPts val="0"/>
              </a:spcBef>
              <a:defRPr sz="1000" b="0">
                <a:latin typeface="+mn-lt"/>
              </a:defRPr>
            </a:lvl8pPr>
            <a:lvl9pPr marL="0" algn="r">
              <a:lnSpc>
                <a:spcPct val="100000"/>
              </a:lnSpc>
              <a:spcBef>
                <a:spcPts val="0"/>
              </a:spcBef>
              <a:defRPr sz="1000" b="0">
                <a:latin typeface="+mn-lt"/>
              </a:defRPr>
            </a:lvl9pPr>
          </a:lstStyle>
          <a:p>
            <a:r>
              <a:rPr lang="de-DE" dirty="0"/>
              <a:t>|  </a:t>
            </a:r>
            <a:fld id="{E6B5151A-17C4-4431-8407-112C0160A8B6}" type="slidenum">
              <a:rPr lang="de-DE" smtClean="0"/>
              <a:pPr/>
              <a:t>‹Nr.›</a:t>
            </a:fld>
            <a:endParaRPr lang="de-DE" dirty="0"/>
          </a:p>
        </p:txBody>
      </p:sp>
      <p:pic>
        <p:nvPicPr>
          <p:cNvPr id="22" name="Logo HHN">
            <a:extLst>
              <a:ext uri="{FF2B5EF4-FFF2-40B4-BE49-F238E27FC236}">
                <a16:creationId xmlns:a16="http://schemas.microsoft.com/office/drawing/2014/main" id="{A53D8DCE-F532-4BEA-B78C-F0F7C4652FEC}"/>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359514" y="307131"/>
            <a:ext cx="1423970" cy="480852"/>
          </a:xfrm>
          <a:prstGeom prst="rect">
            <a:avLst/>
          </a:prstGeom>
        </p:spPr>
      </p:pic>
    </p:spTree>
    <p:extLst>
      <p:ext uri="{BB962C8B-B14F-4D97-AF65-F5344CB8AC3E}">
        <p14:creationId xmlns:p14="http://schemas.microsoft.com/office/powerpoint/2010/main" val="1532234201"/>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Lst>
  <p:hf hdr="0"/>
  <p:txStyles>
    <p:titleStyle>
      <a:lvl1pPr marL="0" indent="0" algn="l" defTabSz="914407" rtl="0" eaLnBrk="1" latinLnBrk="0" hangingPunct="1">
        <a:lnSpc>
          <a:spcPct val="94000"/>
        </a:lnSpc>
        <a:spcBef>
          <a:spcPts val="0"/>
        </a:spcBef>
        <a:buFont typeface="Arial" panose="020B0604020202020204" pitchFamily="34" charset="0"/>
        <a:buNone/>
        <a:defRPr sz="3000" b="1" kern="1200" cap="all" spc="120" baseline="0">
          <a:solidFill>
            <a:schemeClr val="accent1"/>
          </a:solidFill>
          <a:latin typeface="+mj-lt"/>
          <a:ea typeface="+mj-ea"/>
          <a:cs typeface="+mj-cs"/>
        </a:defRPr>
      </a:lvl1pPr>
    </p:titleStyle>
    <p:bodyStyle>
      <a:lvl1pPr marL="342900" indent="-342900" algn="l" defTabSz="914407" rtl="0" eaLnBrk="1" latinLnBrk="0" hangingPunct="1">
        <a:lnSpc>
          <a:spcPct val="100000"/>
        </a:lnSpc>
        <a:spcBef>
          <a:spcPts val="0"/>
        </a:spcBef>
        <a:spcAft>
          <a:spcPts val="600"/>
        </a:spcAft>
        <a:buClr>
          <a:schemeClr val="accent1"/>
        </a:buClr>
        <a:buSzPct val="120000"/>
        <a:buFont typeface="Arial" panose="020B0604020202020204" pitchFamily="34" charset="0"/>
        <a:buChar char="&gt;"/>
        <a:tabLst/>
        <a:defRPr sz="2400" b="0" i="0" u="none" kern="1200" baseline="0">
          <a:solidFill>
            <a:schemeClr val="tx1"/>
          </a:solidFill>
          <a:effectLst/>
          <a:latin typeface="+mn-lt"/>
          <a:ea typeface="+mn-ea"/>
          <a:cs typeface="+mn-cs"/>
        </a:defRPr>
      </a:lvl1pPr>
      <a:lvl2pPr marL="792163" indent="-342900" algn="l" defTabSz="914407" rtl="0" eaLnBrk="1" latinLnBrk="0" hangingPunct="1">
        <a:lnSpc>
          <a:spcPct val="105000"/>
        </a:lnSpc>
        <a:spcBef>
          <a:spcPts val="0"/>
        </a:spcBef>
        <a:spcAft>
          <a:spcPts val="600"/>
        </a:spcAft>
        <a:buClr>
          <a:schemeClr val="accent1"/>
        </a:buClr>
        <a:buFont typeface="Arial" panose="020B0604020202020204" pitchFamily="34" charset="0"/>
        <a:buChar char="&gt;"/>
        <a:tabLst>
          <a:tab pos="900113" algn="l"/>
        </a:tabLst>
        <a:defRPr sz="2000" b="0" i="0" u="none" kern="1200">
          <a:solidFill>
            <a:schemeClr val="tx1"/>
          </a:solidFill>
          <a:effectLst/>
          <a:latin typeface="+mn-lt"/>
          <a:ea typeface="+mn-ea"/>
          <a:cs typeface="+mn-cs"/>
        </a:defRPr>
      </a:lvl2pPr>
      <a:lvl3pPr marL="1155700" indent="-342900" algn="l" defTabSz="914407" rtl="0" eaLnBrk="1" latinLnBrk="0" hangingPunct="1">
        <a:lnSpc>
          <a:spcPct val="108000"/>
        </a:lnSpc>
        <a:spcBef>
          <a:spcPts val="0"/>
        </a:spcBef>
        <a:spcAft>
          <a:spcPts val="600"/>
        </a:spcAft>
        <a:buClr>
          <a:schemeClr val="accent1"/>
        </a:buClr>
        <a:buFont typeface="Arial" panose="020B0604020202020204" pitchFamily="34" charset="0"/>
        <a:buChar char="&gt;"/>
        <a:tabLst>
          <a:tab pos="288003" algn="l"/>
          <a:tab pos="792005" algn="l"/>
        </a:tabLst>
        <a:defRPr sz="1800" b="0" i="0" u="none" kern="1200">
          <a:solidFill>
            <a:schemeClr val="tx1"/>
          </a:solidFill>
          <a:effectLst/>
          <a:latin typeface="+mn-lt"/>
          <a:ea typeface="+mn-ea"/>
          <a:cs typeface="+mn-cs"/>
        </a:defRPr>
      </a:lvl3pPr>
      <a:lvl4pPr marL="288003" indent="0" algn="l" defTabSz="914407" rtl="0" eaLnBrk="1" latinLnBrk="0" hangingPunct="1">
        <a:lnSpc>
          <a:spcPct val="108000"/>
        </a:lnSpc>
        <a:spcBef>
          <a:spcPts val="1300"/>
        </a:spcBef>
        <a:spcAft>
          <a:spcPts val="0"/>
        </a:spcAft>
        <a:buFont typeface="Arial" panose="020B0604020202020204" pitchFamily="34" charset="0"/>
        <a:buNone/>
        <a:tabLst>
          <a:tab pos="288003" algn="l"/>
          <a:tab pos="792005" algn="l"/>
        </a:tabLst>
        <a:defRPr sz="1999" b="1" kern="1200">
          <a:solidFill>
            <a:schemeClr val="tx1"/>
          </a:solidFill>
          <a:latin typeface="+mj-lt"/>
          <a:ea typeface="+mn-ea"/>
          <a:cs typeface="+mn-cs"/>
        </a:defRPr>
      </a:lvl4pPr>
      <a:lvl5pPr marL="288003" indent="-288003" algn="l" defTabSz="914407" rtl="0" eaLnBrk="1" latinLnBrk="0" hangingPunct="1">
        <a:lnSpc>
          <a:spcPct val="108000"/>
        </a:lnSpc>
        <a:spcBef>
          <a:spcPts val="0"/>
        </a:spcBef>
        <a:spcAft>
          <a:spcPts val="0"/>
        </a:spcAft>
        <a:buClr>
          <a:schemeClr val="accent1"/>
        </a:buClr>
        <a:buFont typeface="Arial" panose="020B0604020202020204" pitchFamily="34" charset="0"/>
        <a:buChar char="&gt;"/>
        <a:tabLst>
          <a:tab pos="288003" algn="l"/>
          <a:tab pos="792005" algn="l"/>
        </a:tabLst>
        <a:defRPr sz="1999" b="0" kern="1200">
          <a:solidFill>
            <a:schemeClr val="tx1"/>
          </a:solidFill>
          <a:latin typeface="+mn-lt"/>
          <a:ea typeface="+mn-ea"/>
          <a:cs typeface="+mn-cs"/>
        </a:defRPr>
      </a:lvl5pPr>
      <a:lvl6pPr marL="504004" indent="-216001" algn="l" defTabSz="914407" rtl="0" eaLnBrk="1" latinLnBrk="0" hangingPunct="1">
        <a:lnSpc>
          <a:spcPct val="108000"/>
        </a:lnSpc>
        <a:spcBef>
          <a:spcPts val="0"/>
        </a:spcBef>
        <a:spcAft>
          <a:spcPts val="0"/>
        </a:spcAft>
        <a:buFont typeface="Wingdings" panose="05000000000000000000" pitchFamily="2" charset="2"/>
        <a:buChar char=""/>
        <a:tabLst>
          <a:tab pos="288003" algn="l"/>
          <a:tab pos="792005" algn="l"/>
        </a:tabLst>
        <a:defRPr sz="1999" b="0" kern="1200">
          <a:solidFill>
            <a:schemeClr val="tx1"/>
          </a:solidFill>
          <a:latin typeface="+mn-lt"/>
          <a:ea typeface="+mn-ea"/>
          <a:cs typeface="+mn-cs"/>
        </a:defRPr>
      </a:lvl6pPr>
      <a:lvl7pPr marL="288003" indent="-288003" algn="l" defTabSz="914407" rtl="0" eaLnBrk="1" latinLnBrk="0" hangingPunct="1">
        <a:lnSpc>
          <a:spcPct val="108000"/>
        </a:lnSpc>
        <a:spcBef>
          <a:spcPts val="0"/>
        </a:spcBef>
        <a:spcAft>
          <a:spcPts val="0"/>
        </a:spcAft>
        <a:buFont typeface="+mj-lt"/>
        <a:buAutoNum type="arabicPeriod"/>
        <a:tabLst>
          <a:tab pos="288003" algn="l"/>
          <a:tab pos="792005" algn="l"/>
        </a:tabLst>
        <a:defRPr sz="1999" b="0" kern="1200">
          <a:solidFill>
            <a:schemeClr val="tx1"/>
          </a:solidFill>
          <a:latin typeface="+mn-lt"/>
          <a:ea typeface="+mn-ea"/>
          <a:cs typeface="+mn-cs"/>
        </a:defRPr>
      </a:lvl7pPr>
      <a:lvl8pPr marL="288003"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tx1"/>
          </a:solidFill>
          <a:latin typeface="+mn-lt"/>
          <a:ea typeface="+mn-ea"/>
          <a:cs typeface="+mn-cs"/>
        </a:defRPr>
      </a:lvl8pPr>
      <a:lvl9pPr marL="0"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tx1"/>
          </a:solidFill>
          <a:latin typeface="+mn-lt"/>
          <a:ea typeface="+mn-ea"/>
          <a:cs typeface="+mn-cs"/>
        </a:defRPr>
      </a:lvl9pPr>
    </p:bodyStyle>
    <p:otherStyle>
      <a:defPPr>
        <a:defRPr lang="de-DE"/>
      </a:defPPr>
      <a:lvl1pPr marL="0" algn="l" defTabSz="914407" rtl="0" eaLnBrk="1" latinLnBrk="0" hangingPunct="1">
        <a:defRPr sz="1800" kern="1200">
          <a:solidFill>
            <a:schemeClr val="tx1"/>
          </a:solidFill>
          <a:latin typeface="+mn-lt"/>
          <a:ea typeface="+mn-ea"/>
          <a:cs typeface="+mn-cs"/>
        </a:defRPr>
      </a:lvl1pPr>
      <a:lvl2pPr marL="457203" algn="l" defTabSz="914407" rtl="0" eaLnBrk="1" latinLnBrk="0" hangingPunct="1">
        <a:defRPr sz="1800" kern="1200">
          <a:solidFill>
            <a:schemeClr val="tx1"/>
          </a:solidFill>
          <a:latin typeface="+mn-lt"/>
          <a:ea typeface="+mn-ea"/>
          <a:cs typeface="+mn-cs"/>
        </a:defRPr>
      </a:lvl2pPr>
      <a:lvl3pPr marL="914407" algn="l" defTabSz="914407" rtl="0" eaLnBrk="1" latinLnBrk="0" hangingPunct="1">
        <a:defRPr sz="1800" kern="1200">
          <a:solidFill>
            <a:schemeClr val="tx1"/>
          </a:solidFill>
          <a:latin typeface="+mn-lt"/>
          <a:ea typeface="+mn-ea"/>
          <a:cs typeface="+mn-cs"/>
        </a:defRPr>
      </a:lvl3pPr>
      <a:lvl4pPr marL="1371610" algn="l" defTabSz="914407" rtl="0" eaLnBrk="1" latinLnBrk="0" hangingPunct="1">
        <a:defRPr sz="1800" kern="1200">
          <a:solidFill>
            <a:schemeClr val="tx1"/>
          </a:solidFill>
          <a:latin typeface="+mn-lt"/>
          <a:ea typeface="+mn-ea"/>
          <a:cs typeface="+mn-cs"/>
        </a:defRPr>
      </a:lvl4pPr>
      <a:lvl5pPr marL="1828813" algn="l" defTabSz="914407" rtl="0" eaLnBrk="1" latinLnBrk="0" hangingPunct="1">
        <a:defRPr sz="1800" kern="1200">
          <a:solidFill>
            <a:schemeClr val="tx1"/>
          </a:solidFill>
          <a:latin typeface="+mn-lt"/>
          <a:ea typeface="+mn-ea"/>
          <a:cs typeface="+mn-cs"/>
        </a:defRPr>
      </a:lvl5pPr>
      <a:lvl6pPr marL="2286017" algn="l" defTabSz="914407" rtl="0" eaLnBrk="1" latinLnBrk="0" hangingPunct="1">
        <a:defRPr sz="1800" kern="1200">
          <a:solidFill>
            <a:schemeClr val="tx1"/>
          </a:solidFill>
          <a:latin typeface="+mn-lt"/>
          <a:ea typeface="+mn-ea"/>
          <a:cs typeface="+mn-cs"/>
        </a:defRPr>
      </a:lvl6pPr>
      <a:lvl7pPr marL="2743220" algn="l" defTabSz="914407" rtl="0" eaLnBrk="1" latinLnBrk="0" hangingPunct="1">
        <a:defRPr sz="1800" kern="1200">
          <a:solidFill>
            <a:schemeClr val="tx1"/>
          </a:solidFill>
          <a:latin typeface="+mn-lt"/>
          <a:ea typeface="+mn-ea"/>
          <a:cs typeface="+mn-cs"/>
        </a:defRPr>
      </a:lvl7pPr>
      <a:lvl8pPr marL="3200424" algn="l" defTabSz="914407" rtl="0" eaLnBrk="1" latinLnBrk="0" hangingPunct="1">
        <a:defRPr sz="1800" kern="1200">
          <a:solidFill>
            <a:schemeClr val="tx1"/>
          </a:solidFill>
          <a:latin typeface="+mn-lt"/>
          <a:ea typeface="+mn-ea"/>
          <a:cs typeface="+mn-cs"/>
        </a:defRPr>
      </a:lvl8pPr>
      <a:lvl9pPr marL="3657627" algn="l" defTabSz="91440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F26B43"/>
          </p15:clr>
        </p15:guide>
        <p15:guide id="2" pos="7423">
          <p15:clr>
            <a:srgbClr val="F26B43"/>
          </p15:clr>
        </p15:guide>
        <p15:guide id="3" orient="horz" pos="1281">
          <p15:clr>
            <a:srgbClr val="F26B43"/>
          </p15:clr>
        </p15:guide>
        <p15:guide id="4" orient="horz" pos="566">
          <p15:clr>
            <a:srgbClr val="F26B43"/>
          </p15:clr>
        </p15:guide>
        <p15:guide id="5" orient="horz" pos="1110">
          <p15:clr>
            <a:srgbClr val="F26B43"/>
          </p15:clr>
        </p15:guide>
        <p15:guide id="6" orient="horz" pos="3932">
          <p15:clr>
            <a:srgbClr val="F26B43"/>
          </p15:clr>
        </p15:guide>
        <p15:guide id="7" orient="horz" pos="1321">
          <p15:clr>
            <a:srgbClr val="547EBF"/>
          </p15:clr>
        </p15:guide>
        <p15:guide id="8" orient="horz" pos="611">
          <p15:clr>
            <a:srgbClr val="547EBF"/>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9" name="Regieanweisungen"/>
          <p:cNvGrpSpPr/>
          <p:nvPr/>
        </p:nvGrpSpPr>
        <p:grpSpPr>
          <a:xfrm>
            <a:off x="-2253886" y="-468000"/>
            <a:ext cx="17181886" cy="7668001"/>
            <a:chOff x="-1690413" y="-468001"/>
            <a:chExt cx="12886413" cy="7668001"/>
          </a:xfrm>
        </p:grpSpPr>
        <p:sp>
          <p:nvSpPr>
            <p:cNvPr id="11" name="Hilfslinien"/>
            <p:cNvSpPr txBox="1"/>
            <p:nvPr userDrawn="1"/>
          </p:nvSpPr>
          <p:spPr>
            <a:xfrm rot="10800000" flipH="1" flipV="1">
              <a:off x="4571999" y="-468000"/>
              <a:ext cx="4264800" cy="360000"/>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0" i="0" u="none" strike="noStrike" kern="1200" cap="none" spc="0" normalizeH="0" baseline="0" noProof="0" dirty="0">
                  <a:ln>
                    <a:noFill/>
                  </a:ln>
                  <a:solidFill>
                    <a:schemeClr val="tx1"/>
                  </a:solidFill>
                  <a:effectLst/>
                  <a:uLnTx/>
                  <a:uFillTx/>
                  <a:latin typeface="+mn-lt"/>
                  <a:ea typeface="+mn-ea"/>
                  <a:cs typeface="+mn-cs"/>
                </a:rPr>
                <a:t>Hilfslinien anzeigen über Menu: </a:t>
              </a:r>
            </a:p>
            <a:p>
              <a:pPr marL="0" marR="0" lvl="0" indent="0" algn="r" defTabSz="2871433" rtl="0" eaLnBrk="1" fontAlgn="auto" latinLnBrk="0" hangingPunct="1">
                <a:lnSpc>
                  <a:spcPct val="100000"/>
                </a:lnSpc>
                <a:spcBef>
                  <a:spcPts val="0"/>
                </a:spcBef>
                <a:spcAft>
                  <a:spcPts val="0"/>
                </a:spcAft>
                <a:buClrTx/>
                <a:buSzTx/>
                <a:buFontTx/>
                <a:buNone/>
                <a:tabLst/>
                <a:defRPr/>
              </a:pPr>
              <a:r>
                <a:rPr kumimoji="0" lang="de-DE" sz="1000" b="1" i="0" u="none" strike="noStrike" kern="1200" cap="none" spc="0" normalizeH="0" baseline="0" noProof="0" dirty="0">
                  <a:ln>
                    <a:noFill/>
                  </a:ln>
                  <a:solidFill>
                    <a:schemeClr val="tx1"/>
                  </a:solidFill>
                  <a:effectLst/>
                  <a:uLnTx/>
                  <a:uFillTx/>
                  <a:latin typeface="+mn-lt"/>
                  <a:ea typeface="+mn-ea"/>
                  <a:cs typeface="+mn-cs"/>
                </a:rPr>
                <a:t>Ansicht &gt; Anzeigen &gt; </a:t>
              </a:r>
              <a:r>
                <a:rPr kumimoji="0" lang="de-DE" sz="1000" b="0" i="0" u="none" strike="noStrike" kern="1200" cap="none" spc="0" normalizeH="0" baseline="0" noProof="0" dirty="0">
                  <a:ln>
                    <a:noFill/>
                  </a:ln>
                  <a:solidFill>
                    <a:schemeClr val="tx1"/>
                  </a:solidFill>
                  <a:effectLst/>
                  <a:uLnTx/>
                  <a:uFillTx/>
                  <a:latin typeface="+mn-lt"/>
                  <a:ea typeface="+mn-ea"/>
                  <a:cs typeface="+mn-cs"/>
                </a:rPr>
                <a:t>Haken</a:t>
              </a:r>
              <a:r>
                <a:rPr kumimoji="0" lang="de-DE" sz="1000" b="1" i="0" u="none" strike="noStrike" kern="1200" cap="none" spc="0" normalizeH="0" baseline="0" noProof="0" dirty="0">
                  <a:ln>
                    <a:noFill/>
                  </a:ln>
                  <a:solidFill>
                    <a:schemeClr val="tx1"/>
                  </a:solidFill>
                  <a:effectLst/>
                  <a:uLnTx/>
                  <a:uFillTx/>
                  <a:latin typeface="+mn-lt"/>
                  <a:ea typeface="+mn-ea"/>
                  <a:cs typeface="+mn-cs"/>
                </a:rPr>
                <a:t> </a:t>
              </a:r>
              <a:r>
                <a:rPr kumimoji="0" lang="de-DE" sz="1000" b="0" i="0" u="none" strike="noStrike" kern="1200" cap="none" spc="0" normalizeH="0" baseline="0" noProof="0" dirty="0">
                  <a:ln>
                    <a:noFill/>
                  </a:ln>
                  <a:solidFill>
                    <a:schemeClr val="tx1"/>
                  </a:solidFill>
                  <a:effectLst/>
                  <a:uLnTx/>
                  <a:uFillTx/>
                  <a:latin typeface="+mn-lt"/>
                  <a:ea typeface="+mn-ea"/>
                  <a:cs typeface="+mn-cs"/>
                </a:rPr>
                <a:t>bei</a:t>
              </a:r>
              <a:r>
                <a:rPr kumimoji="0" lang="de-DE" sz="1000" b="1" i="0" u="none" strike="noStrike" kern="1200" cap="none" spc="0" normalizeH="0" baseline="0" noProof="0" dirty="0">
                  <a:ln>
                    <a:noFill/>
                  </a:ln>
                  <a:solidFill>
                    <a:schemeClr val="tx1"/>
                  </a:solidFill>
                  <a:effectLst/>
                  <a:uLnTx/>
                  <a:uFillTx/>
                  <a:latin typeface="+mn-lt"/>
                  <a:ea typeface="+mn-ea"/>
                  <a:cs typeface="+mn-cs"/>
                </a:rPr>
                <a:t> Führungslinien </a:t>
              </a:r>
              <a:r>
                <a:rPr kumimoji="0" lang="de-DE" sz="1000" b="0" i="0" u="none" strike="noStrike" kern="1200" cap="none" spc="0" normalizeH="0" baseline="0" noProof="0" dirty="0">
                  <a:ln>
                    <a:noFill/>
                  </a:ln>
                  <a:solidFill>
                    <a:schemeClr val="tx1"/>
                  </a:solidFill>
                  <a:effectLst/>
                  <a:uLnTx/>
                  <a:uFillTx/>
                  <a:latin typeface="+mn-lt"/>
                  <a:ea typeface="+mn-ea"/>
                  <a:cs typeface="+mn-cs"/>
                </a:rPr>
                <a:t>setzen</a:t>
              </a:r>
            </a:p>
          </p:txBody>
        </p:sp>
        <p:sp>
          <p:nvSpPr>
            <p:cNvPr id="13" name="Zurücksetzen"/>
            <p:cNvSpPr txBox="1"/>
            <p:nvPr userDrawn="1"/>
          </p:nvSpPr>
          <p:spPr>
            <a:xfrm rot="10800000" flipH="1" flipV="1">
              <a:off x="9252000" y="-1"/>
              <a:ext cx="1944000" cy="898525"/>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Folie in Ursprungsform </a:t>
              </a:r>
            </a:p>
            <a:p>
              <a:pPr indent="0" algn="l">
                <a:lnSpc>
                  <a:spcPct val="100000"/>
                </a:lnSpc>
                <a:spcBef>
                  <a:spcPts val="0"/>
                </a:spcBef>
                <a:spcAft>
                  <a:spcPts val="0"/>
                </a:spcAft>
              </a:pPr>
              <a:r>
                <a:rPr lang="de-DE" sz="1000" b="0" baseline="0" dirty="0">
                  <a:solidFill>
                    <a:schemeClr val="tx1"/>
                  </a:solidFill>
                  <a:latin typeface="+mn-lt"/>
                </a:rPr>
                <a:t>bringen über Menu:</a:t>
              </a:r>
            </a:p>
            <a:p>
              <a:pPr indent="0" algn="l">
                <a:lnSpc>
                  <a:spcPct val="100000"/>
                </a:lnSpc>
                <a:spcBef>
                  <a:spcPts val="0"/>
                </a:spcBef>
                <a:spcAft>
                  <a:spcPts val="0"/>
                </a:spcAft>
              </a:pPr>
              <a:r>
                <a:rPr lang="de-DE" sz="1000" b="1" baseline="0" dirty="0">
                  <a:solidFill>
                    <a:schemeClr val="tx1"/>
                  </a:solidFill>
                  <a:latin typeface="+mn-lt"/>
                </a:rPr>
                <a:t>Start &gt; Folien &gt; Zurücksetzen</a:t>
              </a:r>
            </a:p>
          </p:txBody>
        </p:sp>
        <p:sp>
          <p:nvSpPr>
            <p:cNvPr id="14" name="Layoutwechsel"/>
            <p:cNvSpPr txBox="1"/>
            <p:nvPr userDrawn="1"/>
          </p:nvSpPr>
          <p:spPr>
            <a:xfrm rot="10800000" flipH="1" flipV="1">
              <a:off x="9252000" y="1008000"/>
              <a:ext cx="1944000" cy="504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indent="0" algn="l">
                <a:lnSpc>
                  <a:spcPct val="100000"/>
                </a:lnSpc>
                <a:spcBef>
                  <a:spcPts val="0"/>
                </a:spcBef>
                <a:spcAft>
                  <a:spcPts val="0"/>
                </a:spcAft>
              </a:pPr>
              <a:r>
                <a:rPr lang="de-DE" sz="1000" b="0" baseline="0" dirty="0">
                  <a:solidFill>
                    <a:schemeClr val="tx1"/>
                  </a:solidFill>
                  <a:latin typeface="+mn-lt"/>
                </a:rPr>
                <a:t>Wechsel des Folienlayouts </a:t>
              </a:r>
              <a:br>
                <a:rPr lang="de-DE" sz="1000" b="0" baseline="0" dirty="0">
                  <a:solidFill>
                    <a:schemeClr val="tx1"/>
                  </a:solidFill>
                  <a:latin typeface="+mn-lt"/>
                </a:rPr>
              </a:br>
              <a:r>
                <a:rPr lang="de-DE" sz="1000" b="0" baseline="0" dirty="0">
                  <a:solidFill>
                    <a:schemeClr val="tx1"/>
                  </a:solidFill>
                  <a:latin typeface="+mn-lt"/>
                </a:rPr>
                <a:t>im Menü über:</a:t>
              </a:r>
            </a:p>
            <a:p>
              <a:pPr marL="0" marR="0" lvl="0" indent="0" algn="l"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Start &gt; Folien &gt; Layout</a:t>
              </a:r>
            </a:p>
          </p:txBody>
        </p:sp>
        <p:sp>
          <p:nvSpPr>
            <p:cNvPr id="15" name="Text // Listenebene erhöhen"/>
            <p:cNvSpPr txBox="1"/>
            <p:nvPr userDrawn="1"/>
          </p:nvSpPr>
          <p:spPr>
            <a:xfrm>
              <a:off x="-1516796" y="2871934"/>
              <a:ext cx="898412" cy="288000"/>
            </a:xfrm>
            <a:prstGeom prst="rect">
              <a:avLst/>
            </a:prstGeom>
            <a:noFill/>
          </p:spPr>
          <p:txBody>
            <a:bodyPr wrap="square" lIns="0" tIns="0" rIns="0" bIns="0" rtlCol="0" anchor="ctr" anchorCtr="0">
              <a:noAutofit/>
            </a:body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erhöhen</a:t>
              </a:r>
            </a:p>
          </p:txBody>
        </p:sp>
        <p:sp>
          <p:nvSpPr>
            <p:cNvPr id="16" name="Text // Listenebene verringern"/>
            <p:cNvSpPr txBox="1"/>
            <p:nvPr userDrawn="1"/>
          </p:nvSpPr>
          <p:spPr>
            <a:xfrm>
              <a:off x="-1516796" y="3267934"/>
              <a:ext cx="898412" cy="288001"/>
            </a:xfrm>
            <a:prstGeom prst="rect">
              <a:avLst/>
            </a:prstGeom>
            <a:noFill/>
          </p:spPr>
          <p:txBody>
            <a:bodyPr wrap="square" lIns="0" tIns="0" rIns="0" bIns="0" rtlCol="0" anchor="ctr" anchorCtr="0">
              <a:noAutofit/>
            </a:body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Listenebene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1" baseline="0" dirty="0">
                  <a:solidFill>
                    <a:schemeClr val="tx1"/>
                  </a:solidFill>
                  <a:latin typeface="+mn-lt"/>
                </a:rPr>
                <a:t>verringern</a:t>
              </a:r>
            </a:p>
          </p:txBody>
        </p:sp>
        <p:sp>
          <p:nvSpPr>
            <p:cNvPr id="17" name="Listenebenen"/>
            <p:cNvSpPr txBox="1"/>
            <p:nvPr userDrawn="1"/>
          </p:nvSpPr>
          <p:spPr>
            <a:xfrm rot="10800000" flipH="1" flipV="1">
              <a:off x="-1690413" y="2124000"/>
              <a:ext cx="1584000" cy="792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Wechsel der Textebene</a:t>
              </a:r>
            </a:p>
            <a:p>
              <a:pPr marL="0" marR="0" lvl="0" indent="0" algn="r" defTabSz="251725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im Menü über: </a:t>
              </a:r>
              <a:br>
                <a:rPr lang="de-DE" sz="1000" b="0" baseline="0" dirty="0">
                  <a:solidFill>
                    <a:schemeClr val="tx1"/>
                  </a:solidFill>
                  <a:latin typeface="+mn-lt"/>
                </a:rPr>
              </a:br>
              <a:r>
                <a:rPr lang="de-DE" sz="1000" b="1" baseline="0" dirty="0">
                  <a:solidFill>
                    <a:schemeClr val="tx1"/>
                  </a:solidFill>
                  <a:latin typeface="+mn-lt"/>
                </a:rPr>
                <a:t>Start &gt; Absatz &gt; Listenebene erhöhen/verringern</a:t>
              </a:r>
            </a:p>
          </p:txBody>
        </p:sp>
        <p:pic>
          <p:nvPicPr>
            <p:cNvPr id="18" name="Bild // Listenebene verringern"/>
            <p:cNvPicPr>
              <a:picLocks noChangeAspect="1"/>
            </p:cNvPicPr>
            <p:nvPr userDrawn="1"/>
          </p:nvPicPr>
          <p:blipFill>
            <a:blip r:embed="rId17"/>
            <a:stretch>
              <a:fillRect/>
            </a:stretch>
          </p:blipFill>
          <p:spPr>
            <a:xfrm>
              <a:off x="-544788" y="3267934"/>
              <a:ext cx="385763" cy="238125"/>
            </a:xfrm>
            <a:prstGeom prst="rect">
              <a:avLst/>
            </a:prstGeom>
          </p:spPr>
        </p:pic>
        <p:pic>
          <p:nvPicPr>
            <p:cNvPr id="19" name="Bild // Listenebene erhöhen"/>
            <p:cNvPicPr>
              <a:picLocks noChangeAspect="1"/>
            </p:cNvPicPr>
            <p:nvPr userDrawn="1"/>
          </p:nvPicPr>
          <p:blipFill>
            <a:blip r:embed="rId18"/>
            <a:stretch>
              <a:fillRect/>
            </a:stretch>
          </p:blipFill>
          <p:spPr>
            <a:xfrm>
              <a:off x="-544788" y="2871934"/>
              <a:ext cx="385763" cy="238125"/>
            </a:xfrm>
            <a:prstGeom prst="rect">
              <a:avLst/>
            </a:prstGeom>
          </p:spPr>
        </p:pic>
        <p:sp>
          <p:nvSpPr>
            <p:cNvPr id="20" name="Fußzeile"/>
            <p:cNvSpPr txBox="1"/>
            <p:nvPr userDrawn="1"/>
          </p:nvSpPr>
          <p:spPr>
            <a:xfrm rot="10800000" flipH="1" flipV="1">
              <a:off x="304799" y="6984000"/>
              <a:ext cx="5531475" cy="216000"/>
            </a:xfrm>
            <a:prstGeom prst="rect">
              <a:avLst/>
            </a:prstGeom>
            <a:noFill/>
            <a:ln w="12700">
              <a:noFill/>
            </a:ln>
          </p:spPr>
          <p:txBody>
            <a:bodyPr vert="horz" wrap="square" lIns="0" tIns="0" rIns="0" bIns="0" rtlCol="0" anchor="t"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Fußzeile anpassen: </a:t>
              </a:r>
              <a:r>
                <a:rPr lang="de-DE" sz="1000" b="1" baseline="0" dirty="0">
                  <a:solidFill>
                    <a:schemeClr val="tx1"/>
                  </a:solidFill>
                  <a:latin typeface="+mn-lt"/>
                </a:rPr>
                <a:t>Einfügen &gt; Text &gt; Kopf- und Fußzeile</a:t>
              </a:r>
            </a:p>
          </p:txBody>
        </p:sp>
        <p:sp>
          <p:nvSpPr>
            <p:cNvPr id="21" name="Kopfzeile"/>
            <p:cNvSpPr txBox="1"/>
            <p:nvPr userDrawn="1"/>
          </p:nvSpPr>
          <p:spPr>
            <a:xfrm rot="10800000" flipH="1" flipV="1">
              <a:off x="304800" y="-468001"/>
              <a:ext cx="4267199" cy="360002"/>
            </a:xfrm>
            <a:prstGeom prst="rect">
              <a:avLst/>
            </a:prstGeom>
            <a:noFill/>
            <a:ln w="12700">
              <a:noFill/>
            </a:ln>
          </p:spPr>
          <p:txBody>
            <a:bodyPr vert="horz" wrap="square" lIns="0" tIns="0" rIns="0" bIns="0" rtlCol="0" anchor="b" anchorCtr="0">
              <a:noAutofit/>
            </a:bodyPr>
            <a:lstStyle>
              <a:defPPr>
                <a:defRPr lang="de-DE"/>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pPr marL="0" marR="0" lvl="0" indent="0" algn="l" defTabSz="2871433" rtl="0" eaLnBrk="1" fontAlgn="auto" latinLnBrk="0" hangingPunct="1">
                <a:lnSpc>
                  <a:spcPct val="100000"/>
                </a:lnSpc>
                <a:spcBef>
                  <a:spcPts val="0"/>
                </a:spcBef>
                <a:spcAft>
                  <a:spcPts val="0"/>
                </a:spcAft>
                <a:buClrTx/>
                <a:buSzTx/>
                <a:buFontTx/>
                <a:buNone/>
                <a:tabLst/>
                <a:defRPr/>
              </a:pPr>
              <a:r>
                <a:rPr lang="de-DE" sz="1000" b="0" baseline="0" dirty="0">
                  <a:solidFill>
                    <a:schemeClr val="tx1"/>
                  </a:solidFill>
                  <a:latin typeface="+mn-lt"/>
                </a:rPr>
                <a:t>Kopfzeile anpassen: </a:t>
              </a:r>
              <a:r>
                <a:rPr lang="de-DE" sz="1000" b="1" baseline="0" dirty="0">
                  <a:solidFill>
                    <a:schemeClr val="tx1"/>
                  </a:solidFill>
                  <a:latin typeface="+mn-lt"/>
                </a:rPr>
                <a:t>Einfügen &gt; Text &gt; Kopf- und Fußzeile</a:t>
              </a:r>
            </a:p>
          </p:txBody>
        </p:sp>
      </p:grpSp>
      <p:cxnSp>
        <p:nvCxnSpPr>
          <p:cNvPr id="12" name="Footerlinie"/>
          <p:cNvCxnSpPr/>
          <p:nvPr/>
        </p:nvCxnSpPr>
        <p:spPr>
          <a:xfrm>
            <a:off x="406399" y="6449759"/>
            <a:ext cx="1137600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Headerlinie"/>
          <p:cNvCxnSpPr/>
          <p:nvPr/>
        </p:nvCxnSpPr>
        <p:spPr>
          <a:xfrm>
            <a:off x="406400" y="1800000"/>
            <a:ext cx="1137600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 name="Titelplatzhalter 1"/>
          <p:cNvSpPr>
            <a:spLocks noGrp="1"/>
          </p:cNvSpPr>
          <p:nvPr>
            <p:ph type="title"/>
          </p:nvPr>
        </p:nvSpPr>
        <p:spPr>
          <a:xfrm>
            <a:off x="406405" y="898525"/>
            <a:ext cx="11377084" cy="863600"/>
          </a:xfrm>
          <a:prstGeom prst="rect">
            <a:avLst/>
          </a:prstGeom>
        </p:spPr>
        <p:txBody>
          <a:bodyPr vert="horz" lIns="0" tIns="0" rIns="0" bIns="0" rtlCol="0" anchor="t" anchorCtr="0">
            <a:noAutofit/>
          </a:bodyPr>
          <a:lstStyle/>
          <a:p>
            <a:r>
              <a:rPr lang="pt-BR" dirty="0"/>
              <a:t>Headline einfügen</a:t>
            </a:r>
            <a:br>
              <a:rPr lang="pt-BR" dirty="0"/>
            </a:br>
            <a:r>
              <a:rPr lang="pt-BR" dirty="0"/>
              <a:t>über zwei Zeilen</a:t>
            </a:r>
            <a:endParaRPr lang="de-DE" dirty="0"/>
          </a:p>
        </p:txBody>
      </p:sp>
      <p:sp>
        <p:nvSpPr>
          <p:cNvPr id="3" name="Textplatzhalter 2"/>
          <p:cNvSpPr>
            <a:spLocks noGrp="1"/>
          </p:cNvSpPr>
          <p:nvPr>
            <p:ph type="body" idx="1"/>
          </p:nvPr>
        </p:nvSpPr>
        <p:spPr>
          <a:xfrm>
            <a:off x="406402" y="2033591"/>
            <a:ext cx="11377084" cy="4210049"/>
          </a:xfrm>
          <a:prstGeom prst="rect">
            <a:avLst/>
          </a:prstGeom>
        </p:spPr>
        <p:txBody>
          <a:bodyPr vert="horz" lIns="0" tIns="0" rIns="0" bIns="0" rtlCol="0" anchor="t" anchorCtr="0">
            <a:noAutofit/>
          </a:bodyPr>
          <a:lstStyle/>
          <a:p>
            <a:pPr lvl="0"/>
            <a:r>
              <a:rPr lang="de-DE" dirty="0"/>
              <a:t>Text 22 Pt auf erster Ebene // für Aufzählung 22 Pt,  Text 20 Pt, Zwischenheadline und Aufzählungen 20 Pt &gt;&gt; Menü &gt; Start &gt; Absatz &gt; Listenebne erhöhen </a:t>
            </a:r>
          </a:p>
          <a:p>
            <a:pPr lvl="1"/>
            <a:r>
              <a:rPr lang="de-DE" dirty="0"/>
              <a:t>Zweite Ebene</a:t>
            </a:r>
          </a:p>
          <a:p>
            <a:pPr lvl="2"/>
            <a:r>
              <a:rPr lang="de-DE" dirty="0"/>
              <a:t>Dritte Ebene</a:t>
            </a:r>
          </a:p>
          <a:p>
            <a:pPr lvl="3"/>
            <a:r>
              <a:rPr lang="de-DE" dirty="0"/>
              <a:t>Vierte Ebene</a:t>
            </a:r>
          </a:p>
          <a:p>
            <a:pPr lvl="4"/>
            <a:r>
              <a:rPr lang="de-DE" dirty="0"/>
              <a:t>Fünfte Ebene</a:t>
            </a:r>
          </a:p>
          <a:p>
            <a:pPr lvl="5"/>
            <a:r>
              <a:rPr lang="de-DE" dirty="0"/>
              <a:t>Sechste Ebene</a:t>
            </a:r>
          </a:p>
          <a:p>
            <a:pPr lvl="6"/>
            <a:r>
              <a:rPr lang="de-DE" dirty="0"/>
              <a:t>Siebte Ebene</a:t>
            </a:r>
          </a:p>
          <a:p>
            <a:pPr lvl="7"/>
            <a:r>
              <a:rPr lang="de-DE" dirty="0"/>
              <a:t>Achte Ebene</a:t>
            </a:r>
          </a:p>
          <a:p>
            <a:pPr lvl="8"/>
            <a:r>
              <a:rPr lang="de-DE" dirty="0"/>
              <a:t>Neunte Ebene</a:t>
            </a:r>
          </a:p>
        </p:txBody>
      </p:sp>
      <p:sp>
        <p:nvSpPr>
          <p:cNvPr id="4" name="Datumsplatzhalter 3"/>
          <p:cNvSpPr>
            <a:spLocks noGrp="1"/>
          </p:cNvSpPr>
          <p:nvPr>
            <p:ph type="dt" sz="half" idx="2"/>
          </p:nvPr>
        </p:nvSpPr>
        <p:spPr>
          <a:xfrm>
            <a:off x="406401" y="274365"/>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1" spc="40" baseline="0">
                <a:solidFill>
                  <a:schemeClr val="tx1"/>
                </a:solidFill>
                <a:latin typeface="+mj-lt"/>
              </a:defRPr>
            </a:lvl1pPr>
            <a:lvl2pPr marL="0" algn="l">
              <a:lnSpc>
                <a:spcPct val="100000"/>
              </a:lnSpc>
              <a:spcBef>
                <a:spcPts val="0"/>
              </a:spcBef>
              <a:defRPr sz="1000" b="1" spc="40" baseline="0">
                <a:latin typeface="+mj-lt"/>
              </a:defRPr>
            </a:lvl2pPr>
            <a:lvl3pPr marL="0" algn="l">
              <a:lnSpc>
                <a:spcPct val="100000"/>
              </a:lnSpc>
              <a:spcBef>
                <a:spcPts val="0"/>
              </a:spcBef>
              <a:defRPr sz="1000" b="1" spc="40" baseline="0">
                <a:latin typeface="+mj-lt"/>
              </a:defRPr>
            </a:lvl3pPr>
            <a:lvl4pPr marL="0" algn="l">
              <a:lnSpc>
                <a:spcPct val="100000"/>
              </a:lnSpc>
              <a:spcBef>
                <a:spcPts val="0"/>
              </a:spcBef>
              <a:defRPr sz="1000" b="1" spc="40" baseline="0">
                <a:latin typeface="+mj-lt"/>
              </a:defRPr>
            </a:lvl4pPr>
            <a:lvl5pPr marL="0" algn="l">
              <a:lnSpc>
                <a:spcPct val="100000"/>
              </a:lnSpc>
              <a:spcBef>
                <a:spcPts val="0"/>
              </a:spcBef>
              <a:defRPr sz="1000" b="1" spc="40" baseline="0">
                <a:latin typeface="+mj-lt"/>
              </a:defRPr>
            </a:lvl5pPr>
            <a:lvl6pPr marL="0" algn="l">
              <a:lnSpc>
                <a:spcPct val="100000"/>
              </a:lnSpc>
              <a:spcBef>
                <a:spcPts val="0"/>
              </a:spcBef>
              <a:defRPr sz="1000" b="1" spc="40" baseline="0">
                <a:latin typeface="+mj-lt"/>
              </a:defRPr>
            </a:lvl6pPr>
            <a:lvl7pPr marL="0" algn="l">
              <a:lnSpc>
                <a:spcPct val="100000"/>
              </a:lnSpc>
              <a:spcBef>
                <a:spcPts val="0"/>
              </a:spcBef>
              <a:defRPr sz="1000" b="1" spc="40" baseline="0">
                <a:latin typeface="+mj-lt"/>
              </a:defRPr>
            </a:lvl7pPr>
            <a:lvl8pPr marL="0" algn="l">
              <a:lnSpc>
                <a:spcPct val="100000"/>
              </a:lnSpc>
              <a:spcBef>
                <a:spcPts val="0"/>
              </a:spcBef>
              <a:defRPr sz="1000" b="1" spc="40" baseline="0">
                <a:latin typeface="+mj-lt"/>
              </a:defRPr>
            </a:lvl8pPr>
            <a:lvl9pPr marL="0" algn="l">
              <a:lnSpc>
                <a:spcPct val="100000"/>
              </a:lnSpc>
              <a:spcBef>
                <a:spcPts val="0"/>
              </a:spcBef>
              <a:defRPr sz="1000" b="1" spc="40" baseline="0">
                <a:latin typeface="+mj-lt"/>
              </a:defRPr>
            </a:lvl9pPr>
          </a:lstStyle>
          <a:p>
            <a:r>
              <a:rPr lang="de-DE"/>
              <a:t>Campus Sontheim</a:t>
            </a:r>
            <a:endParaRPr lang="de-DE" dirty="0"/>
          </a:p>
        </p:txBody>
      </p:sp>
      <p:sp>
        <p:nvSpPr>
          <p:cNvPr id="5" name="Fußzeilenplatzhalter 4"/>
          <p:cNvSpPr>
            <a:spLocks noGrp="1"/>
          </p:cNvSpPr>
          <p:nvPr>
            <p:ph type="ftr" sz="quarter" idx="3"/>
          </p:nvPr>
        </p:nvSpPr>
        <p:spPr>
          <a:xfrm>
            <a:off x="406401" y="6515213"/>
            <a:ext cx="7375299" cy="216000"/>
          </a:xfrm>
          <a:prstGeom prst="rect">
            <a:avLst/>
          </a:prstGeom>
        </p:spPr>
        <p:txBody>
          <a:bodyPr vert="horz" lIns="0" tIns="0" rIns="0" bIns="0" rtlCol="0" anchor="t" anchorCtr="0">
            <a:noAutofit/>
          </a:bodyPr>
          <a:lstStyle>
            <a:lvl1pPr marL="0" indent="0" algn="l">
              <a:lnSpc>
                <a:spcPct val="100000"/>
              </a:lnSpc>
              <a:spcBef>
                <a:spcPts val="0"/>
              </a:spcBef>
              <a:buFont typeface="Arial" panose="020B0604020202020204" pitchFamily="34" charset="0"/>
              <a:buNone/>
              <a:defRPr sz="1000" b="0" spc="40" baseline="0">
                <a:solidFill>
                  <a:schemeClr val="tx1"/>
                </a:solidFill>
                <a:latin typeface="+mn-lt"/>
              </a:defRPr>
            </a:lvl1pPr>
            <a:lvl2pPr marL="0" algn="l">
              <a:lnSpc>
                <a:spcPct val="100000"/>
              </a:lnSpc>
              <a:spcBef>
                <a:spcPts val="0"/>
              </a:spcBef>
              <a:defRPr sz="1000" b="0" spc="40" baseline="0">
                <a:latin typeface="+mn-lt"/>
              </a:defRPr>
            </a:lvl2pPr>
            <a:lvl3pPr marL="0" algn="l">
              <a:lnSpc>
                <a:spcPct val="100000"/>
              </a:lnSpc>
              <a:spcBef>
                <a:spcPts val="0"/>
              </a:spcBef>
              <a:defRPr sz="1000" b="0" spc="40" baseline="0">
                <a:latin typeface="+mn-lt"/>
              </a:defRPr>
            </a:lvl3pPr>
            <a:lvl4pPr marL="0" algn="l">
              <a:lnSpc>
                <a:spcPct val="100000"/>
              </a:lnSpc>
              <a:spcBef>
                <a:spcPts val="0"/>
              </a:spcBef>
              <a:defRPr sz="1000" b="0" spc="40" baseline="0">
                <a:latin typeface="+mn-lt"/>
              </a:defRPr>
            </a:lvl4pPr>
            <a:lvl5pPr marL="0" algn="l">
              <a:lnSpc>
                <a:spcPct val="100000"/>
              </a:lnSpc>
              <a:spcBef>
                <a:spcPts val="0"/>
              </a:spcBef>
              <a:defRPr sz="1000" b="0" spc="40" baseline="0">
                <a:latin typeface="+mn-lt"/>
              </a:defRPr>
            </a:lvl5pPr>
            <a:lvl6pPr marL="0" algn="l">
              <a:lnSpc>
                <a:spcPct val="100000"/>
              </a:lnSpc>
              <a:spcBef>
                <a:spcPts val="0"/>
              </a:spcBef>
              <a:defRPr sz="1000" b="0" spc="40" baseline="0">
                <a:latin typeface="+mn-lt"/>
              </a:defRPr>
            </a:lvl6pPr>
            <a:lvl7pPr marL="0" algn="l">
              <a:lnSpc>
                <a:spcPct val="100000"/>
              </a:lnSpc>
              <a:spcBef>
                <a:spcPts val="0"/>
              </a:spcBef>
              <a:defRPr sz="1000" b="0" spc="40" baseline="0">
                <a:latin typeface="+mn-lt"/>
              </a:defRPr>
            </a:lvl7pPr>
            <a:lvl8pPr marL="0" algn="l">
              <a:lnSpc>
                <a:spcPct val="100000"/>
              </a:lnSpc>
              <a:spcBef>
                <a:spcPts val="0"/>
              </a:spcBef>
              <a:defRPr sz="1000" b="0" spc="40" baseline="0">
                <a:latin typeface="+mn-lt"/>
              </a:defRPr>
            </a:lvl8pPr>
            <a:lvl9pPr marL="0" algn="l">
              <a:lnSpc>
                <a:spcPct val="100000"/>
              </a:lnSpc>
              <a:spcBef>
                <a:spcPts val="0"/>
              </a:spcBef>
              <a:defRPr sz="1000" b="0" spc="40" baseline="0">
                <a:latin typeface="+mn-lt"/>
              </a:defRPr>
            </a:lvl9pPr>
          </a:lstStyle>
          <a:p>
            <a:r>
              <a:rPr lang="de-DE"/>
              <a:t>Präsentation Fachbeirat, Prof. Dr.-Ing. Nicolaj Stache</a:t>
            </a:r>
            <a:endParaRPr lang="de-DE" dirty="0"/>
          </a:p>
        </p:txBody>
      </p:sp>
      <p:sp>
        <p:nvSpPr>
          <p:cNvPr id="6" name="Foliennummernplatzhalter 5"/>
          <p:cNvSpPr>
            <a:spLocks noGrp="1"/>
          </p:cNvSpPr>
          <p:nvPr>
            <p:ph type="sldNum" sz="quarter" idx="4"/>
          </p:nvPr>
        </p:nvSpPr>
        <p:spPr>
          <a:xfrm>
            <a:off x="9883778" y="6515213"/>
            <a:ext cx="1899711" cy="216000"/>
          </a:xfrm>
          <a:prstGeom prst="rect">
            <a:avLst/>
          </a:prstGeom>
        </p:spPr>
        <p:txBody>
          <a:bodyPr vert="horz" lIns="0" tIns="0" rIns="0" bIns="0" rtlCol="0" anchor="t" anchorCtr="0">
            <a:noAutofit/>
          </a:bodyPr>
          <a:lstStyle>
            <a:lvl1pPr marL="0" indent="0" algn="r">
              <a:lnSpc>
                <a:spcPct val="100000"/>
              </a:lnSpc>
              <a:spcBef>
                <a:spcPts val="0"/>
              </a:spcBef>
              <a:buFont typeface="Arial" panose="020B0604020202020204" pitchFamily="34" charset="0"/>
              <a:buNone/>
              <a:defRPr sz="1000" b="0">
                <a:solidFill>
                  <a:schemeClr val="tx1"/>
                </a:solidFill>
                <a:latin typeface="+mn-lt"/>
              </a:defRPr>
            </a:lvl1pPr>
            <a:lvl2pPr marL="0" algn="r">
              <a:lnSpc>
                <a:spcPct val="100000"/>
              </a:lnSpc>
              <a:spcBef>
                <a:spcPts val="0"/>
              </a:spcBef>
              <a:defRPr sz="1000" b="0">
                <a:latin typeface="+mn-lt"/>
              </a:defRPr>
            </a:lvl2pPr>
            <a:lvl3pPr marL="0" algn="r">
              <a:lnSpc>
                <a:spcPct val="100000"/>
              </a:lnSpc>
              <a:spcBef>
                <a:spcPts val="0"/>
              </a:spcBef>
              <a:defRPr sz="1000" b="0">
                <a:latin typeface="+mn-lt"/>
              </a:defRPr>
            </a:lvl3pPr>
            <a:lvl4pPr marL="0" algn="r">
              <a:lnSpc>
                <a:spcPct val="100000"/>
              </a:lnSpc>
              <a:spcBef>
                <a:spcPts val="0"/>
              </a:spcBef>
              <a:defRPr sz="1000" b="0">
                <a:latin typeface="+mn-lt"/>
              </a:defRPr>
            </a:lvl4pPr>
            <a:lvl5pPr marL="0" algn="r">
              <a:lnSpc>
                <a:spcPct val="100000"/>
              </a:lnSpc>
              <a:spcBef>
                <a:spcPts val="0"/>
              </a:spcBef>
              <a:defRPr sz="1000" b="0">
                <a:latin typeface="+mn-lt"/>
              </a:defRPr>
            </a:lvl5pPr>
            <a:lvl6pPr marL="0" algn="r">
              <a:lnSpc>
                <a:spcPct val="100000"/>
              </a:lnSpc>
              <a:spcBef>
                <a:spcPts val="0"/>
              </a:spcBef>
              <a:defRPr sz="1000" b="0">
                <a:latin typeface="+mn-lt"/>
              </a:defRPr>
            </a:lvl6pPr>
            <a:lvl7pPr marL="0" algn="r">
              <a:lnSpc>
                <a:spcPct val="100000"/>
              </a:lnSpc>
              <a:spcBef>
                <a:spcPts val="0"/>
              </a:spcBef>
              <a:defRPr sz="1000" b="0">
                <a:latin typeface="+mn-lt"/>
              </a:defRPr>
            </a:lvl7pPr>
            <a:lvl8pPr marL="0" algn="r">
              <a:lnSpc>
                <a:spcPct val="100000"/>
              </a:lnSpc>
              <a:spcBef>
                <a:spcPts val="0"/>
              </a:spcBef>
              <a:defRPr sz="1000" b="0">
                <a:latin typeface="+mn-lt"/>
              </a:defRPr>
            </a:lvl8pPr>
            <a:lvl9pPr marL="0" algn="r">
              <a:lnSpc>
                <a:spcPct val="100000"/>
              </a:lnSpc>
              <a:spcBef>
                <a:spcPts val="0"/>
              </a:spcBef>
              <a:defRPr sz="1000" b="0">
                <a:latin typeface="+mn-lt"/>
              </a:defRPr>
            </a:lvl9pPr>
          </a:lstStyle>
          <a:p>
            <a:r>
              <a:rPr lang="de-DE" dirty="0"/>
              <a:t>|  </a:t>
            </a:r>
            <a:fld id="{E6B5151A-17C4-4431-8407-112C0160A8B6}" type="slidenum">
              <a:rPr lang="de-DE" smtClean="0"/>
              <a:pPr/>
              <a:t>‹Nr.›</a:t>
            </a:fld>
            <a:endParaRPr lang="de-DE" dirty="0"/>
          </a:p>
        </p:txBody>
      </p:sp>
      <p:pic>
        <p:nvPicPr>
          <p:cNvPr id="22" name="Logo HHN">
            <a:extLst>
              <a:ext uri="{FF2B5EF4-FFF2-40B4-BE49-F238E27FC236}">
                <a16:creationId xmlns:a16="http://schemas.microsoft.com/office/drawing/2014/main" id="{A53D8DCE-F532-4BEA-B78C-F0F7C4652FEC}"/>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0359514" y="307131"/>
            <a:ext cx="1423970" cy="480852"/>
          </a:xfrm>
          <a:prstGeom prst="rect">
            <a:avLst/>
          </a:prstGeom>
        </p:spPr>
      </p:pic>
    </p:spTree>
    <p:extLst>
      <p:ext uri="{BB962C8B-B14F-4D97-AF65-F5344CB8AC3E}">
        <p14:creationId xmlns:p14="http://schemas.microsoft.com/office/powerpoint/2010/main" val="3362680792"/>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Lst>
  <p:hf hdr="0" dt="0"/>
  <p:txStyles>
    <p:titleStyle>
      <a:lvl1pPr marL="0" indent="0" algn="l" defTabSz="914407" rtl="0" eaLnBrk="1" latinLnBrk="0" hangingPunct="1">
        <a:lnSpc>
          <a:spcPct val="94000"/>
        </a:lnSpc>
        <a:spcBef>
          <a:spcPts val="0"/>
        </a:spcBef>
        <a:buFont typeface="Arial" panose="020B0604020202020204" pitchFamily="34" charset="0"/>
        <a:buNone/>
        <a:defRPr sz="3000" b="1" kern="1200" cap="all" spc="120" baseline="0">
          <a:solidFill>
            <a:schemeClr val="accent1"/>
          </a:solidFill>
          <a:latin typeface="+mj-lt"/>
          <a:ea typeface="+mj-ea"/>
          <a:cs typeface="+mj-cs"/>
        </a:defRPr>
      </a:lvl1pPr>
    </p:titleStyle>
    <p:bodyStyle>
      <a:lvl1pPr marL="0" indent="0" algn="l" defTabSz="914407" rtl="0" eaLnBrk="1" latinLnBrk="0" hangingPunct="1">
        <a:lnSpc>
          <a:spcPct val="105000"/>
        </a:lnSpc>
        <a:spcBef>
          <a:spcPts val="0"/>
        </a:spcBef>
        <a:spcAft>
          <a:spcPts val="1999"/>
        </a:spcAft>
        <a:buFont typeface="Arial" panose="020B0604020202020204" pitchFamily="34" charset="0"/>
        <a:buNone/>
        <a:tabLst>
          <a:tab pos="288003" algn="l"/>
          <a:tab pos="792005" algn="l"/>
        </a:tabLst>
        <a:defRPr sz="2201" b="0" kern="1200" baseline="0">
          <a:solidFill>
            <a:schemeClr val="tx1"/>
          </a:solidFill>
          <a:latin typeface="+mn-lt"/>
          <a:ea typeface="+mn-ea"/>
          <a:cs typeface="+mn-cs"/>
        </a:defRPr>
      </a:lvl1pPr>
      <a:lvl2pPr marL="288003" indent="-288003" algn="l" defTabSz="914407" rtl="0" eaLnBrk="1" latinLnBrk="0" hangingPunct="1">
        <a:lnSpc>
          <a:spcPct val="105000"/>
        </a:lnSpc>
        <a:spcBef>
          <a:spcPts val="599"/>
        </a:spcBef>
        <a:buClr>
          <a:schemeClr val="accent1"/>
        </a:buClr>
        <a:buFont typeface="Arial" panose="020B0604020202020204" pitchFamily="34" charset="0"/>
        <a:buChar char="&gt;"/>
        <a:tabLst>
          <a:tab pos="288003" algn="l"/>
          <a:tab pos="792005" algn="l"/>
        </a:tabLst>
        <a:defRPr sz="2201" b="0" kern="1200">
          <a:solidFill>
            <a:schemeClr val="tx1"/>
          </a:solidFill>
          <a:latin typeface="+mn-lt"/>
          <a:ea typeface="+mn-ea"/>
          <a:cs typeface="+mn-cs"/>
        </a:defRPr>
      </a:lvl2pPr>
      <a:lvl3pPr marL="0"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accent1"/>
          </a:solidFill>
          <a:latin typeface="+mn-lt"/>
          <a:ea typeface="+mn-ea"/>
          <a:cs typeface="+mn-cs"/>
        </a:defRPr>
      </a:lvl3pPr>
      <a:lvl4pPr marL="288003" indent="0" algn="l" defTabSz="914407" rtl="0" eaLnBrk="1" latinLnBrk="0" hangingPunct="1">
        <a:lnSpc>
          <a:spcPct val="108000"/>
        </a:lnSpc>
        <a:spcBef>
          <a:spcPts val="1300"/>
        </a:spcBef>
        <a:spcAft>
          <a:spcPts val="0"/>
        </a:spcAft>
        <a:buFont typeface="Arial" panose="020B0604020202020204" pitchFamily="34" charset="0"/>
        <a:buNone/>
        <a:tabLst>
          <a:tab pos="288003" algn="l"/>
          <a:tab pos="792005" algn="l"/>
        </a:tabLst>
        <a:defRPr sz="1999" b="1" kern="1200">
          <a:solidFill>
            <a:schemeClr val="tx1"/>
          </a:solidFill>
          <a:latin typeface="+mj-lt"/>
          <a:ea typeface="+mn-ea"/>
          <a:cs typeface="+mn-cs"/>
        </a:defRPr>
      </a:lvl4pPr>
      <a:lvl5pPr marL="288003" indent="-288003" algn="l" defTabSz="914407" rtl="0" eaLnBrk="1" latinLnBrk="0" hangingPunct="1">
        <a:lnSpc>
          <a:spcPct val="108000"/>
        </a:lnSpc>
        <a:spcBef>
          <a:spcPts val="0"/>
        </a:spcBef>
        <a:spcAft>
          <a:spcPts val="0"/>
        </a:spcAft>
        <a:buClr>
          <a:schemeClr val="accent1"/>
        </a:buClr>
        <a:buFont typeface="Arial" panose="020B0604020202020204" pitchFamily="34" charset="0"/>
        <a:buChar char="&gt;"/>
        <a:tabLst>
          <a:tab pos="288003" algn="l"/>
          <a:tab pos="792005" algn="l"/>
        </a:tabLst>
        <a:defRPr sz="1999" b="0" kern="1200">
          <a:solidFill>
            <a:schemeClr val="tx1"/>
          </a:solidFill>
          <a:latin typeface="+mn-lt"/>
          <a:ea typeface="+mn-ea"/>
          <a:cs typeface="+mn-cs"/>
        </a:defRPr>
      </a:lvl5pPr>
      <a:lvl6pPr marL="504004" indent="-216001" algn="l" defTabSz="914407" rtl="0" eaLnBrk="1" latinLnBrk="0" hangingPunct="1">
        <a:lnSpc>
          <a:spcPct val="108000"/>
        </a:lnSpc>
        <a:spcBef>
          <a:spcPts val="0"/>
        </a:spcBef>
        <a:spcAft>
          <a:spcPts val="0"/>
        </a:spcAft>
        <a:buFont typeface="Wingdings" panose="05000000000000000000" pitchFamily="2" charset="2"/>
        <a:buChar char=""/>
        <a:tabLst>
          <a:tab pos="288003" algn="l"/>
          <a:tab pos="792005" algn="l"/>
        </a:tabLst>
        <a:defRPr sz="1999" b="0" kern="1200">
          <a:solidFill>
            <a:schemeClr val="tx1"/>
          </a:solidFill>
          <a:latin typeface="+mn-lt"/>
          <a:ea typeface="+mn-ea"/>
          <a:cs typeface="+mn-cs"/>
        </a:defRPr>
      </a:lvl6pPr>
      <a:lvl7pPr marL="288003" indent="-288003" algn="l" defTabSz="914407" rtl="0" eaLnBrk="1" latinLnBrk="0" hangingPunct="1">
        <a:lnSpc>
          <a:spcPct val="108000"/>
        </a:lnSpc>
        <a:spcBef>
          <a:spcPts val="0"/>
        </a:spcBef>
        <a:spcAft>
          <a:spcPts val="0"/>
        </a:spcAft>
        <a:buFont typeface="+mj-lt"/>
        <a:buAutoNum type="arabicPeriod"/>
        <a:tabLst>
          <a:tab pos="288003" algn="l"/>
          <a:tab pos="792005" algn="l"/>
        </a:tabLst>
        <a:defRPr sz="1999" b="0" kern="1200">
          <a:solidFill>
            <a:schemeClr val="tx1"/>
          </a:solidFill>
          <a:latin typeface="+mn-lt"/>
          <a:ea typeface="+mn-ea"/>
          <a:cs typeface="+mn-cs"/>
        </a:defRPr>
      </a:lvl7pPr>
      <a:lvl8pPr marL="288003"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tx1"/>
          </a:solidFill>
          <a:latin typeface="+mn-lt"/>
          <a:ea typeface="+mn-ea"/>
          <a:cs typeface="+mn-cs"/>
        </a:defRPr>
      </a:lvl8pPr>
      <a:lvl9pPr marL="0" indent="0" algn="l" defTabSz="914407" rtl="0" eaLnBrk="1" latinLnBrk="0" hangingPunct="1">
        <a:lnSpc>
          <a:spcPct val="108000"/>
        </a:lnSpc>
        <a:spcBef>
          <a:spcPts val="0"/>
        </a:spcBef>
        <a:spcAft>
          <a:spcPts val="0"/>
        </a:spcAft>
        <a:buFont typeface="Arial" panose="020B0604020202020204" pitchFamily="34" charset="0"/>
        <a:buNone/>
        <a:tabLst>
          <a:tab pos="288003" algn="l"/>
          <a:tab pos="792005" algn="l"/>
        </a:tabLst>
        <a:defRPr sz="1999" b="0" kern="1200">
          <a:solidFill>
            <a:schemeClr val="tx1"/>
          </a:solidFill>
          <a:latin typeface="+mn-lt"/>
          <a:ea typeface="+mn-ea"/>
          <a:cs typeface="+mn-cs"/>
        </a:defRPr>
      </a:lvl9pPr>
    </p:bodyStyle>
    <p:otherStyle>
      <a:defPPr>
        <a:defRPr lang="de-DE"/>
      </a:defPPr>
      <a:lvl1pPr marL="0" algn="l" defTabSz="914407" rtl="0" eaLnBrk="1" latinLnBrk="0" hangingPunct="1">
        <a:defRPr sz="1800" kern="1200">
          <a:solidFill>
            <a:schemeClr val="tx1"/>
          </a:solidFill>
          <a:latin typeface="+mn-lt"/>
          <a:ea typeface="+mn-ea"/>
          <a:cs typeface="+mn-cs"/>
        </a:defRPr>
      </a:lvl1pPr>
      <a:lvl2pPr marL="457203" algn="l" defTabSz="914407" rtl="0" eaLnBrk="1" latinLnBrk="0" hangingPunct="1">
        <a:defRPr sz="1800" kern="1200">
          <a:solidFill>
            <a:schemeClr val="tx1"/>
          </a:solidFill>
          <a:latin typeface="+mn-lt"/>
          <a:ea typeface="+mn-ea"/>
          <a:cs typeface="+mn-cs"/>
        </a:defRPr>
      </a:lvl2pPr>
      <a:lvl3pPr marL="914407" algn="l" defTabSz="914407" rtl="0" eaLnBrk="1" latinLnBrk="0" hangingPunct="1">
        <a:defRPr sz="1800" kern="1200">
          <a:solidFill>
            <a:schemeClr val="tx1"/>
          </a:solidFill>
          <a:latin typeface="+mn-lt"/>
          <a:ea typeface="+mn-ea"/>
          <a:cs typeface="+mn-cs"/>
        </a:defRPr>
      </a:lvl3pPr>
      <a:lvl4pPr marL="1371610" algn="l" defTabSz="914407" rtl="0" eaLnBrk="1" latinLnBrk="0" hangingPunct="1">
        <a:defRPr sz="1800" kern="1200">
          <a:solidFill>
            <a:schemeClr val="tx1"/>
          </a:solidFill>
          <a:latin typeface="+mn-lt"/>
          <a:ea typeface="+mn-ea"/>
          <a:cs typeface="+mn-cs"/>
        </a:defRPr>
      </a:lvl4pPr>
      <a:lvl5pPr marL="1828813" algn="l" defTabSz="914407" rtl="0" eaLnBrk="1" latinLnBrk="0" hangingPunct="1">
        <a:defRPr sz="1800" kern="1200">
          <a:solidFill>
            <a:schemeClr val="tx1"/>
          </a:solidFill>
          <a:latin typeface="+mn-lt"/>
          <a:ea typeface="+mn-ea"/>
          <a:cs typeface="+mn-cs"/>
        </a:defRPr>
      </a:lvl5pPr>
      <a:lvl6pPr marL="2286017" algn="l" defTabSz="914407" rtl="0" eaLnBrk="1" latinLnBrk="0" hangingPunct="1">
        <a:defRPr sz="1800" kern="1200">
          <a:solidFill>
            <a:schemeClr val="tx1"/>
          </a:solidFill>
          <a:latin typeface="+mn-lt"/>
          <a:ea typeface="+mn-ea"/>
          <a:cs typeface="+mn-cs"/>
        </a:defRPr>
      </a:lvl6pPr>
      <a:lvl7pPr marL="2743220" algn="l" defTabSz="914407" rtl="0" eaLnBrk="1" latinLnBrk="0" hangingPunct="1">
        <a:defRPr sz="1800" kern="1200">
          <a:solidFill>
            <a:schemeClr val="tx1"/>
          </a:solidFill>
          <a:latin typeface="+mn-lt"/>
          <a:ea typeface="+mn-ea"/>
          <a:cs typeface="+mn-cs"/>
        </a:defRPr>
      </a:lvl7pPr>
      <a:lvl8pPr marL="3200424" algn="l" defTabSz="914407" rtl="0" eaLnBrk="1" latinLnBrk="0" hangingPunct="1">
        <a:defRPr sz="1800" kern="1200">
          <a:solidFill>
            <a:schemeClr val="tx1"/>
          </a:solidFill>
          <a:latin typeface="+mn-lt"/>
          <a:ea typeface="+mn-ea"/>
          <a:cs typeface="+mn-cs"/>
        </a:defRPr>
      </a:lvl8pPr>
      <a:lvl9pPr marL="3657627" algn="l" defTabSz="91440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56">
          <p15:clr>
            <a:srgbClr val="F26B43"/>
          </p15:clr>
        </p15:guide>
        <p15:guide id="2" pos="7423">
          <p15:clr>
            <a:srgbClr val="F26B43"/>
          </p15:clr>
        </p15:guide>
        <p15:guide id="3" orient="horz" pos="1281">
          <p15:clr>
            <a:srgbClr val="F26B43"/>
          </p15:clr>
        </p15:guide>
        <p15:guide id="4" orient="horz" pos="566">
          <p15:clr>
            <a:srgbClr val="F26B43"/>
          </p15:clr>
        </p15:guide>
        <p15:guide id="5" orient="horz" pos="1110">
          <p15:clr>
            <a:srgbClr val="F26B43"/>
          </p15:clr>
        </p15:guide>
        <p15:guide id="6" orient="horz" pos="3932">
          <p15:clr>
            <a:srgbClr val="F26B43"/>
          </p15:clr>
        </p15:guide>
        <p15:guide id="7" orient="horz" pos="1321">
          <p15:clr>
            <a:srgbClr val="547EBF"/>
          </p15:clr>
        </p15:guide>
        <p15:guide id="8" orient="horz" pos="61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24.sv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3.png"/><Relationship Id="rId7"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5.svg"/></Relationships>
</file>

<file path=ppt/slides/_rels/slide1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4.sv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4.sv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14.sv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19.png"/><Relationship Id="rId7"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27.svg"/><Relationship Id="rId5" Type="http://schemas.openxmlformats.org/officeDocument/2006/relationships/image" Target="../media/image26.png"/><Relationship Id="rId4" Type="http://schemas.openxmlformats.org/officeDocument/2006/relationships/image" Target="../media/image20.sv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30.sv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microsoft.com/office/2007/relationships/media" Target="../media/media2.mp4"/><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31.png"/><Relationship Id="rId5" Type="http://schemas.openxmlformats.org/officeDocument/2006/relationships/notesSlide" Target="../notesSlides/notesSlide18.xml"/><Relationship Id="rId4"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media" Target="../media/media3.mp4"/><Relationship Id="rId1" Type="http://schemas.openxmlformats.org/officeDocument/2006/relationships/video" Target="NULL" TargetMode="External"/><Relationship Id="rId5" Type="http://schemas.openxmlformats.org/officeDocument/2006/relationships/image" Target="../media/image32.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33.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microsoft.com/office/2007/relationships/media" Target="../media/media3.mp4"/><Relationship Id="rId2" Type="http://schemas.microsoft.com/office/2007/relationships/media" Target="../media/media5.mp4"/><Relationship Id="rId1" Type="http://schemas.openxmlformats.org/officeDocument/2006/relationships/video" Target="NULL" TargetMode="External"/><Relationship Id="rId6" Type="http://schemas.openxmlformats.org/officeDocument/2006/relationships/image" Target="../media/image32.png"/><Relationship Id="rId5" Type="http://schemas.openxmlformats.org/officeDocument/2006/relationships/notesSlide" Target="../notesSlides/notesSlide24.xml"/><Relationship Id="rId4"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6.xml"/><Relationship Id="rId6" Type="http://schemas.openxmlformats.org/officeDocument/2006/relationships/image" Target="../media/image35.svg"/><Relationship Id="rId5" Type="http://schemas.openxmlformats.org/officeDocument/2006/relationships/image" Target="../media/image34.png"/><Relationship Id="rId10" Type="http://schemas.openxmlformats.org/officeDocument/2006/relationships/image" Target="../media/image18.svg"/><Relationship Id="rId4" Type="http://schemas.openxmlformats.org/officeDocument/2006/relationships/image" Target="../media/image14.svg"/><Relationship Id="rId9" Type="http://schemas.openxmlformats.org/officeDocument/2006/relationships/image" Target="../media/image17.png"/></Relationships>
</file>

<file path=ppt/slides/_rels/slide28.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9.png"/><Relationship Id="rId7"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6.xml"/><Relationship Id="rId6" Type="http://schemas.openxmlformats.org/officeDocument/2006/relationships/image" Target="../media/image37.svg"/><Relationship Id="rId5" Type="http://schemas.openxmlformats.org/officeDocument/2006/relationships/image" Target="../media/image36.png"/><Relationship Id="rId10" Type="http://schemas.openxmlformats.org/officeDocument/2006/relationships/image" Target="../media/image22.svg"/><Relationship Id="rId4" Type="http://schemas.openxmlformats.org/officeDocument/2006/relationships/image" Target="../media/image20.svg"/><Relationship Id="rId9"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8" Type="http://schemas.openxmlformats.org/officeDocument/2006/relationships/image" Target="../media/image18.sv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9.xml.rels><?xml version="1.0" encoding="UTF-8" standalone="yes"?>
<Relationships xmlns="http://schemas.openxmlformats.org/package/2006/relationships"><Relationship Id="rId8" Type="http://schemas.openxmlformats.org/officeDocument/2006/relationships/image" Target="../media/image22.svg"/><Relationship Id="rId3" Type="http://schemas.openxmlformats.org/officeDocument/2006/relationships/image" Target="../media/image19.png"/><Relationship Id="rId7"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2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D2E1F-FA42-153F-C69F-B9051D773547}"/>
              </a:ext>
            </a:extLst>
          </p:cNvPr>
          <p:cNvSpPr>
            <a:spLocks noGrp="1"/>
          </p:cNvSpPr>
          <p:nvPr>
            <p:ph type="ctrTitle"/>
          </p:nvPr>
        </p:nvSpPr>
        <p:spPr>
          <a:xfrm>
            <a:off x="835049" y="3429000"/>
            <a:ext cx="10948436" cy="1870628"/>
          </a:xfrm>
        </p:spPr>
        <p:txBody>
          <a:bodyPr/>
          <a:lstStyle/>
          <a:p>
            <a:r>
              <a:rPr lang="de-DE" sz="4400" dirty="0" err="1"/>
              <a:t>Architectur</a:t>
            </a:r>
            <a:r>
              <a:rPr lang="de-DE" sz="4400" dirty="0"/>
              <a:t> and </a:t>
            </a:r>
            <a:r>
              <a:rPr lang="de-DE" sz="4400" dirty="0" err="1"/>
              <a:t>Planning</a:t>
            </a:r>
            <a:r>
              <a:rPr lang="de-DE" sz="4400" dirty="0"/>
              <a:t> Project:</a:t>
            </a:r>
            <a:br>
              <a:rPr lang="de-DE" sz="4400" dirty="0"/>
            </a:br>
            <a:r>
              <a:rPr lang="de-DE" sz="4400" dirty="0" err="1"/>
              <a:t>autonomous</a:t>
            </a:r>
            <a:r>
              <a:rPr lang="de-DE" sz="4400" dirty="0"/>
              <a:t> </a:t>
            </a:r>
            <a:r>
              <a:rPr lang="de-DE" sz="4400" dirty="0" err="1"/>
              <a:t>lawnmower</a:t>
            </a:r>
            <a:endParaRPr lang="en-GB" sz="4400" dirty="0"/>
          </a:p>
        </p:txBody>
      </p:sp>
      <p:sp>
        <p:nvSpPr>
          <p:cNvPr id="3" name="TextBox 2">
            <a:extLst>
              <a:ext uri="{FF2B5EF4-FFF2-40B4-BE49-F238E27FC236}">
                <a16:creationId xmlns:a16="http://schemas.microsoft.com/office/drawing/2014/main" id="{537A12EA-6E91-5541-A9E8-A7B3B6BA872B}"/>
              </a:ext>
            </a:extLst>
          </p:cNvPr>
          <p:cNvSpPr txBox="1"/>
          <p:nvPr/>
        </p:nvSpPr>
        <p:spPr>
          <a:xfrm>
            <a:off x="835049" y="5734594"/>
            <a:ext cx="3836342" cy="369332"/>
          </a:xfrm>
          <a:prstGeom prst="rect">
            <a:avLst/>
          </a:prstGeom>
          <a:noFill/>
        </p:spPr>
        <p:txBody>
          <a:bodyPr wrap="square" rtlCol="0">
            <a:spAutoFit/>
          </a:bodyPr>
          <a:lstStyle/>
          <a:p>
            <a:r>
              <a:rPr lang="de-DE" dirty="0">
                <a:solidFill>
                  <a:schemeClr val="bg1"/>
                </a:solidFill>
              </a:rPr>
              <a:t>Dominik Bücher and Richard </a:t>
            </a:r>
            <a:r>
              <a:rPr lang="de-DE" dirty="0" err="1">
                <a:solidFill>
                  <a:schemeClr val="bg1"/>
                </a:solidFill>
              </a:rPr>
              <a:t>Strätz</a:t>
            </a:r>
            <a:endParaRPr lang="en-GB" dirty="0">
              <a:solidFill>
                <a:schemeClr val="bg1"/>
              </a:solidFill>
            </a:endParaRPr>
          </a:p>
        </p:txBody>
      </p:sp>
    </p:spTree>
    <p:extLst>
      <p:ext uri="{BB962C8B-B14F-4D97-AF65-F5344CB8AC3E}">
        <p14:creationId xmlns:p14="http://schemas.microsoft.com/office/powerpoint/2010/main" val="2447556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DF06DE-EFDF-63B4-B860-4F552D22C7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7040C8-94C7-F2C0-C359-CBA436BBF244}"/>
              </a:ext>
            </a:extLst>
          </p:cNvPr>
          <p:cNvSpPr>
            <a:spLocks noGrp="1"/>
          </p:cNvSpPr>
          <p:nvPr>
            <p:ph type="title"/>
          </p:nvPr>
        </p:nvSpPr>
        <p:spPr>
          <a:xfrm>
            <a:off x="407458" y="1180627"/>
            <a:ext cx="11377084" cy="400110"/>
          </a:xfrm>
        </p:spPr>
        <p:txBody>
          <a:bodyPr/>
          <a:lstStyle/>
          <a:p>
            <a:r>
              <a:rPr lang="de-DE" b="1" dirty="0" err="1"/>
              <a:t>Enviroment</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84ABD3EF-A4A6-A6F8-0384-5D02F23D6BD5}"/>
              </a:ext>
            </a:extLst>
          </p:cNvPr>
          <p:cNvSpPr>
            <a:spLocks noGrp="1"/>
          </p:cNvSpPr>
          <p:nvPr>
            <p:ph idx="13"/>
          </p:nvPr>
        </p:nvSpPr>
        <p:spPr>
          <a:xfrm>
            <a:off x="406401" y="2033588"/>
            <a:ext cx="7486868" cy="4210050"/>
          </a:xfrm>
        </p:spPr>
        <p:txBody>
          <a:bodyPr/>
          <a:lstStyle/>
          <a:p>
            <a:r>
              <a:rPr lang="en-GB" dirty="0"/>
              <a:t>Created Environment:</a:t>
            </a:r>
          </a:p>
          <a:p>
            <a:pPr marL="342900" indent="-342900">
              <a:buFont typeface="Arial" panose="020B0604020202020204" pitchFamily="34" charset="0"/>
              <a:buChar char="•"/>
            </a:pPr>
            <a:r>
              <a:rPr lang="en-US" dirty="0"/>
              <a:t>Grid size is 15 by 15 fields (225)</a:t>
            </a:r>
            <a:r>
              <a:rPr lang="en-GB" dirty="0"/>
              <a:t> </a:t>
            </a:r>
          </a:p>
          <a:p>
            <a:pPr lvl="1" indent="0">
              <a:buNone/>
            </a:pPr>
            <a:endParaRPr lang="en-GB" sz="1800" dirty="0"/>
          </a:p>
          <a:p>
            <a:pPr marL="342900" indent="-342900">
              <a:buFont typeface="Arial" panose="020B0604020202020204" pitchFamily="34" charset="0"/>
              <a:buChar char="•"/>
            </a:pPr>
            <a:r>
              <a:rPr lang="en-US" dirty="0"/>
              <a:t>Mower (red) starts in the top left corner</a:t>
            </a:r>
          </a:p>
          <a:p>
            <a:pPr marL="342900" indent="-342900">
              <a:buFont typeface="Arial" panose="020B0604020202020204" pitchFamily="34" charset="0"/>
              <a:buChar char="•"/>
            </a:pPr>
            <a:r>
              <a:rPr lang="en-US" dirty="0"/>
              <a:t>Sheep (white) start distributed in the center</a:t>
            </a:r>
          </a:p>
          <a:p>
            <a:pPr marL="342900" indent="-342900">
              <a:buFont typeface="Arial" panose="020B0604020202020204" pitchFamily="34" charset="0"/>
              <a:buChar char="•"/>
            </a:pPr>
            <a:r>
              <a:rPr lang="en-US" dirty="0"/>
              <a:t>Target (Gray) is located in the bottom right corner</a:t>
            </a:r>
          </a:p>
          <a:p>
            <a:pPr marL="342900" indent="-342900">
              <a:buFont typeface="Arial" panose="020B0604020202020204" pitchFamily="34" charset="0"/>
              <a:buChar char="•"/>
            </a:pPr>
            <a:endParaRPr lang="en-US" sz="1800" dirty="0"/>
          </a:p>
          <a:p>
            <a:pPr marL="342900" indent="-342900">
              <a:buFont typeface="Arial" panose="020B0604020202020204" pitchFamily="34" charset="0"/>
              <a:buChar char="•"/>
            </a:pPr>
            <a:r>
              <a:rPr lang="en-US" dirty="0"/>
              <a:t>When mower visits a field, the color of the field changes from light to dark green</a:t>
            </a:r>
            <a:endParaRPr lang="en-GB" dirty="0"/>
          </a:p>
          <a:p>
            <a:endParaRPr lang="en-GB" dirty="0"/>
          </a:p>
          <a:p>
            <a:endParaRPr lang="en-GB" dirty="0"/>
          </a:p>
        </p:txBody>
      </p:sp>
      <p:sp>
        <p:nvSpPr>
          <p:cNvPr id="5" name="Textfeld 4">
            <a:extLst>
              <a:ext uri="{FF2B5EF4-FFF2-40B4-BE49-F238E27FC236}">
                <a16:creationId xmlns:a16="http://schemas.microsoft.com/office/drawing/2014/main" id="{D2A0D64F-67BB-72D1-92CD-B1BB7FED0AF0}"/>
              </a:ext>
            </a:extLst>
          </p:cNvPr>
          <p:cNvSpPr txBox="1"/>
          <p:nvPr/>
        </p:nvSpPr>
        <p:spPr>
          <a:xfrm>
            <a:off x="407458" y="398918"/>
            <a:ext cx="2230639" cy="430887"/>
          </a:xfrm>
          <a:prstGeom prst="rect">
            <a:avLst/>
          </a:prstGeom>
          <a:noFill/>
        </p:spPr>
        <p:txBody>
          <a:bodyPr wrap="square" rtlCol="0">
            <a:spAutoFit/>
          </a:bodyPr>
          <a:lstStyle/>
          <a:p>
            <a:r>
              <a:rPr lang="de-DE" sz="2200" dirty="0">
                <a:solidFill>
                  <a:schemeClr val="tx2"/>
                </a:solidFill>
              </a:rPr>
              <a:t>Implementation</a:t>
            </a:r>
            <a:endParaRPr lang="de-DE" sz="2200" b="1" dirty="0">
              <a:solidFill>
                <a:schemeClr val="tx2"/>
              </a:solidFill>
            </a:endParaRPr>
          </a:p>
        </p:txBody>
      </p:sp>
      <p:pic>
        <p:nvPicPr>
          <p:cNvPr id="8" name="Grafik 7" descr="Ein Bild, das Screenshot, Display, Quadrat, Text enthält.&#10;&#10;Automatisch generierte Beschreibung">
            <a:extLst>
              <a:ext uri="{FF2B5EF4-FFF2-40B4-BE49-F238E27FC236}">
                <a16:creationId xmlns:a16="http://schemas.microsoft.com/office/drawing/2014/main" id="{0BB69CF8-03D3-84D7-969F-36E251A8AB4A}"/>
              </a:ext>
            </a:extLst>
          </p:cNvPr>
          <p:cNvPicPr>
            <a:picLocks noChangeAspect="1"/>
          </p:cNvPicPr>
          <p:nvPr/>
        </p:nvPicPr>
        <p:blipFill rotWithShape="1">
          <a:blip r:embed="rId3"/>
          <a:srcRect/>
          <a:stretch/>
        </p:blipFill>
        <p:spPr>
          <a:xfrm>
            <a:off x="7982516" y="1931559"/>
            <a:ext cx="3901885" cy="4299205"/>
          </a:xfrm>
          <a:prstGeom prst="rect">
            <a:avLst/>
          </a:prstGeom>
        </p:spPr>
      </p:pic>
      <p:pic>
        <p:nvPicPr>
          <p:cNvPr id="9" name="Grafik 8" descr="Schatzkarte Silhouette">
            <a:extLst>
              <a:ext uri="{FF2B5EF4-FFF2-40B4-BE49-F238E27FC236}">
                <a16:creationId xmlns:a16="http://schemas.microsoft.com/office/drawing/2014/main" id="{D232C3B8-5DA3-9A26-2071-DC428155EDF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098760" y="987861"/>
            <a:ext cx="785641" cy="785641"/>
          </a:xfrm>
          <a:prstGeom prst="rect">
            <a:avLst/>
          </a:prstGeom>
        </p:spPr>
      </p:pic>
    </p:spTree>
    <p:extLst>
      <p:ext uri="{BB962C8B-B14F-4D97-AF65-F5344CB8AC3E}">
        <p14:creationId xmlns:p14="http://schemas.microsoft.com/office/powerpoint/2010/main" val="33930468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4418EB-35F4-ACBA-FEC0-9A9B59B187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D12696-9B0F-05ED-1657-E0EB6C56F614}"/>
              </a:ext>
            </a:extLst>
          </p:cNvPr>
          <p:cNvSpPr>
            <a:spLocks noGrp="1"/>
          </p:cNvSpPr>
          <p:nvPr>
            <p:ph type="title"/>
          </p:nvPr>
        </p:nvSpPr>
        <p:spPr>
          <a:xfrm>
            <a:off x="407458" y="1180627"/>
            <a:ext cx="11377084" cy="400110"/>
          </a:xfrm>
        </p:spPr>
        <p:txBody>
          <a:bodyPr/>
          <a:lstStyle/>
          <a:p>
            <a:r>
              <a:rPr lang="de-DE" b="1" dirty="0"/>
              <a:t>Implementation</a:t>
            </a:r>
            <a:br>
              <a:rPr lang="de-DE" dirty="0"/>
            </a:br>
            <a:br>
              <a:rPr lang="de-DE" b="1" dirty="0"/>
            </a:br>
            <a:endParaRPr lang="en-GB" dirty="0"/>
          </a:p>
        </p:txBody>
      </p:sp>
      <p:pic>
        <p:nvPicPr>
          <p:cNvPr id="6" name="Inhaltsplatzhalter 5" descr="Roboter Silhouette">
            <a:extLst>
              <a:ext uri="{FF2B5EF4-FFF2-40B4-BE49-F238E27FC236}">
                <a16:creationId xmlns:a16="http://schemas.microsoft.com/office/drawing/2014/main" id="{38971C3C-077A-5DE0-F252-BCB9CFDFF96C}"/>
              </a:ext>
            </a:extLst>
          </p:cNvPr>
          <p:cNvPicPr>
            <a:picLocks noGrp="1" noChangeAspect="1"/>
          </p:cNvPicPr>
          <p:nvPr>
            <p:ph idx="13"/>
          </p:nvPr>
        </p:nvPicPr>
        <p:blipFill>
          <a:blip r:embed="rId3">
            <a:extLst>
              <a:ext uri="{96DAC541-7B7A-43D3-8B79-37D633B846F1}">
                <asvg:svgBlip xmlns:asvg="http://schemas.microsoft.com/office/drawing/2016/SVG/main" r:embed="rId4"/>
              </a:ext>
            </a:extLst>
          </a:blip>
          <a:stretch>
            <a:fillRect/>
          </a:stretch>
        </p:blipFill>
        <p:spPr>
          <a:xfrm>
            <a:off x="5028718" y="3391087"/>
            <a:ext cx="1332562" cy="1332562"/>
          </a:xfrm>
        </p:spPr>
      </p:pic>
      <p:sp>
        <p:nvSpPr>
          <p:cNvPr id="5" name="Textfeld 4">
            <a:extLst>
              <a:ext uri="{FF2B5EF4-FFF2-40B4-BE49-F238E27FC236}">
                <a16:creationId xmlns:a16="http://schemas.microsoft.com/office/drawing/2014/main" id="{41CBCF2C-26B0-FAE0-D80E-87633DF0E8AA}"/>
              </a:ext>
            </a:extLst>
          </p:cNvPr>
          <p:cNvSpPr txBox="1"/>
          <p:nvPr/>
        </p:nvSpPr>
        <p:spPr>
          <a:xfrm>
            <a:off x="407458" y="398918"/>
            <a:ext cx="3415512" cy="430887"/>
          </a:xfrm>
          <a:prstGeom prst="rect">
            <a:avLst/>
          </a:prstGeom>
          <a:noFill/>
        </p:spPr>
        <p:txBody>
          <a:bodyPr wrap="square" rtlCol="0">
            <a:spAutoFit/>
          </a:bodyPr>
          <a:lstStyle/>
          <a:p>
            <a:r>
              <a:rPr lang="de-DE" sz="2200" dirty="0">
                <a:solidFill>
                  <a:schemeClr val="tx2"/>
                </a:solidFill>
              </a:rPr>
              <a:t>Implementation</a:t>
            </a:r>
          </a:p>
        </p:txBody>
      </p:sp>
      <p:pic>
        <p:nvPicPr>
          <p:cNvPr id="10" name="Grafik 9" descr="Schatzkarte Silhouette">
            <a:extLst>
              <a:ext uri="{FF2B5EF4-FFF2-40B4-BE49-F238E27FC236}">
                <a16:creationId xmlns:a16="http://schemas.microsoft.com/office/drawing/2014/main" id="{D696860F-E2CC-F044-3E8F-1EC91944BC6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740389" y="3391087"/>
            <a:ext cx="1332562" cy="1332562"/>
          </a:xfrm>
          <a:prstGeom prst="rect">
            <a:avLst/>
          </a:prstGeom>
        </p:spPr>
      </p:pic>
      <p:sp>
        <p:nvSpPr>
          <p:cNvPr id="13" name="Textfeld 12">
            <a:extLst>
              <a:ext uri="{FF2B5EF4-FFF2-40B4-BE49-F238E27FC236}">
                <a16:creationId xmlns:a16="http://schemas.microsoft.com/office/drawing/2014/main" id="{57A13806-712C-5B69-93E2-F07072F126FD}"/>
              </a:ext>
            </a:extLst>
          </p:cNvPr>
          <p:cNvSpPr txBox="1"/>
          <p:nvPr/>
        </p:nvSpPr>
        <p:spPr>
          <a:xfrm>
            <a:off x="1390993" y="4710875"/>
            <a:ext cx="2277219" cy="461665"/>
          </a:xfrm>
          <a:prstGeom prst="rect">
            <a:avLst/>
          </a:prstGeom>
          <a:noFill/>
        </p:spPr>
        <p:txBody>
          <a:bodyPr wrap="square" rtlCol="0">
            <a:spAutoFit/>
          </a:bodyPr>
          <a:lstStyle/>
          <a:p>
            <a:r>
              <a:rPr lang="de-DE" sz="2400" b="1" dirty="0">
                <a:solidFill>
                  <a:schemeClr val="tx2"/>
                </a:solidFill>
              </a:rPr>
              <a:t>Environment</a:t>
            </a:r>
            <a:endParaRPr lang="de-DE" b="1" dirty="0">
              <a:solidFill>
                <a:schemeClr val="tx2"/>
              </a:solidFill>
            </a:endParaRPr>
          </a:p>
        </p:txBody>
      </p:sp>
      <p:sp>
        <p:nvSpPr>
          <p:cNvPr id="14" name="Textfeld 13">
            <a:extLst>
              <a:ext uri="{FF2B5EF4-FFF2-40B4-BE49-F238E27FC236}">
                <a16:creationId xmlns:a16="http://schemas.microsoft.com/office/drawing/2014/main" id="{F0A762AF-96CA-0F31-E152-F8963CBEA897}"/>
              </a:ext>
            </a:extLst>
          </p:cNvPr>
          <p:cNvSpPr txBox="1"/>
          <p:nvPr/>
        </p:nvSpPr>
        <p:spPr>
          <a:xfrm>
            <a:off x="4455551" y="4710875"/>
            <a:ext cx="2925431" cy="461665"/>
          </a:xfrm>
          <a:prstGeom prst="rect">
            <a:avLst/>
          </a:prstGeom>
          <a:noFill/>
        </p:spPr>
        <p:txBody>
          <a:bodyPr wrap="square" rtlCol="0">
            <a:spAutoFit/>
          </a:bodyPr>
          <a:lstStyle/>
          <a:p>
            <a:r>
              <a:rPr lang="en-US" sz="2400" b="1" dirty="0"/>
              <a:t>Deep Q-Network</a:t>
            </a:r>
            <a:endParaRPr lang="de-DE" b="1" dirty="0"/>
          </a:p>
        </p:txBody>
      </p:sp>
      <p:pic>
        <p:nvPicPr>
          <p:cNvPr id="16" name="Grafik 15" descr="Bonbon Silhouette">
            <a:extLst>
              <a:ext uri="{FF2B5EF4-FFF2-40B4-BE49-F238E27FC236}">
                <a16:creationId xmlns:a16="http://schemas.microsoft.com/office/drawing/2014/main" id="{86E4A279-7BEC-E129-D491-FB680C18F0E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614857" y="3378313"/>
            <a:ext cx="1332562" cy="1332562"/>
          </a:xfrm>
          <a:prstGeom prst="rect">
            <a:avLst/>
          </a:prstGeom>
        </p:spPr>
      </p:pic>
      <p:sp>
        <p:nvSpPr>
          <p:cNvPr id="17" name="Textfeld 16">
            <a:extLst>
              <a:ext uri="{FF2B5EF4-FFF2-40B4-BE49-F238E27FC236}">
                <a16:creationId xmlns:a16="http://schemas.microsoft.com/office/drawing/2014/main" id="{9D590209-1DE5-2E44-7B63-A6416306D20C}"/>
              </a:ext>
            </a:extLst>
          </p:cNvPr>
          <p:cNvSpPr txBox="1"/>
          <p:nvPr/>
        </p:nvSpPr>
        <p:spPr>
          <a:xfrm>
            <a:off x="8168321" y="4710875"/>
            <a:ext cx="2726166" cy="461665"/>
          </a:xfrm>
          <a:prstGeom prst="rect">
            <a:avLst/>
          </a:prstGeom>
          <a:noFill/>
        </p:spPr>
        <p:txBody>
          <a:bodyPr wrap="square" rtlCol="0">
            <a:spAutoFit/>
          </a:bodyPr>
          <a:lstStyle/>
          <a:p>
            <a:r>
              <a:rPr lang="de-DE" sz="2400" b="1" dirty="0" err="1">
                <a:solidFill>
                  <a:schemeClr val="tx2"/>
                </a:solidFill>
              </a:rPr>
              <a:t>Reward</a:t>
            </a:r>
            <a:r>
              <a:rPr lang="de-DE" sz="2400" b="1" dirty="0">
                <a:solidFill>
                  <a:schemeClr val="tx2"/>
                </a:solidFill>
              </a:rPr>
              <a:t> </a:t>
            </a:r>
            <a:r>
              <a:rPr lang="de-DE" sz="2400" b="1" dirty="0" err="1">
                <a:solidFill>
                  <a:schemeClr val="tx2"/>
                </a:solidFill>
              </a:rPr>
              <a:t>function</a:t>
            </a:r>
            <a:endParaRPr lang="de-DE" sz="2400" b="1" dirty="0">
              <a:solidFill>
                <a:schemeClr val="tx2"/>
              </a:solidFill>
            </a:endParaRPr>
          </a:p>
        </p:txBody>
      </p:sp>
    </p:spTree>
    <p:extLst>
      <p:ext uri="{BB962C8B-B14F-4D97-AF65-F5344CB8AC3E}">
        <p14:creationId xmlns:p14="http://schemas.microsoft.com/office/powerpoint/2010/main" val="1430954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0CA513-6A9B-6F4E-C048-9C6BF180C0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09FBB0-D4B0-BCFB-641F-8955D2082E7F}"/>
              </a:ext>
            </a:extLst>
          </p:cNvPr>
          <p:cNvSpPr>
            <a:spLocks noGrp="1"/>
          </p:cNvSpPr>
          <p:nvPr>
            <p:ph type="title"/>
          </p:nvPr>
        </p:nvSpPr>
        <p:spPr>
          <a:xfrm>
            <a:off x="407458" y="1180627"/>
            <a:ext cx="11377084" cy="400110"/>
          </a:xfrm>
        </p:spPr>
        <p:txBody>
          <a:bodyPr/>
          <a:lstStyle/>
          <a:p>
            <a:r>
              <a:rPr lang="en-US" sz="3200" b="1" dirty="0"/>
              <a:t>Deep Q-Network</a:t>
            </a:r>
            <a:br>
              <a:rPr lang="de-DE" b="1" dirty="0"/>
            </a:br>
            <a:br>
              <a:rPr lang="de-DE" b="1" dirty="0"/>
            </a:br>
            <a:br>
              <a:rPr lang="de-DE" b="1" dirty="0"/>
            </a:br>
            <a:endParaRPr lang="en-GB" dirty="0"/>
          </a:p>
        </p:txBody>
      </p:sp>
      <p:sp>
        <p:nvSpPr>
          <p:cNvPr id="5" name="Textfeld 4">
            <a:extLst>
              <a:ext uri="{FF2B5EF4-FFF2-40B4-BE49-F238E27FC236}">
                <a16:creationId xmlns:a16="http://schemas.microsoft.com/office/drawing/2014/main" id="{86481D60-46B9-37F6-4C61-5D6057773382}"/>
              </a:ext>
            </a:extLst>
          </p:cNvPr>
          <p:cNvSpPr txBox="1"/>
          <p:nvPr/>
        </p:nvSpPr>
        <p:spPr>
          <a:xfrm>
            <a:off x="407457" y="398918"/>
            <a:ext cx="2535440" cy="430887"/>
          </a:xfrm>
          <a:prstGeom prst="rect">
            <a:avLst/>
          </a:prstGeom>
          <a:noFill/>
        </p:spPr>
        <p:txBody>
          <a:bodyPr wrap="square" rtlCol="0">
            <a:spAutoFit/>
          </a:bodyPr>
          <a:lstStyle/>
          <a:p>
            <a:r>
              <a:rPr lang="de-DE" sz="2200" dirty="0">
                <a:solidFill>
                  <a:schemeClr val="tx2"/>
                </a:solidFill>
              </a:rPr>
              <a:t>Implementation</a:t>
            </a:r>
            <a:endParaRPr lang="de-DE" sz="2200" b="1" dirty="0">
              <a:solidFill>
                <a:schemeClr val="tx2"/>
              </a:solidFill>
            </a:endParaRPr>
          </a:p>
        </p:txBody>
      </p:sp>
      <p:sp>
        <p:nvSpPr>
          <p:cNvPr id="16" name="Content Placeholder 2">
            <a:extLst>
              <a:ext uri="{FF2B5EF4-FFF2-40B4-BE49-F238E27FC236}">
                <a16:creationId xmlns:a16="http://schemas.microsoft.com/office/drawing/2014/main" id="{D636DB15-68BD-8A7D-514A-A3426742C4C4}"/>
              </a:ext>
            </a:extLst>
          </p:cNvPr>
          <p:cNvSpPr txBox="1">
            <a:spLocks/>
          </p:cNvSpPr>
          <p:nvPr/>
        </p:nvSpPr>
        <p:spPr>
          <a:xfrm>
            <a:off x="407458" y="2448367"/>
            <a:ext cx="11377084" cy="4210050"/>
          </a:xfrm>
          <a:prstGeom prst="rect">
            <a:avLst/>
          </a:prstGeom>
        </p:spPr>
        <p:txBody>
          <a:bodyPr vert="horz" lIns="0" tIns="0" rIns="0" bIns="0" rtlCol="0" anchor="t" anchorCtr="0">
            <a:noAutofit/>
          </a:bodyPr>
          <a:lstStyle>
            <a:lvl1pPr marL="0" indent="0" algn="l" defTabSz="914400" rtl="0" eaLnBrk="1" latinLnBrk="0" hangingPunct="1">
              <a:lnSpc>
                <a:spcPct val="105000"/>
              </a:lnSpc>
              <a:spcBef>
                <a:spcPts val="0"/>
              </a:spcBef>
              <a:spcAft>
                <a:spcPts val="600"/>
              </a:spcAft>
              <a:buFont typeface="Arial" panose="020B0604020202020204" pitchFamily="34" charset="0"/>
              <a:buNone/>
              <a:tabLst>
                <a:tab pos="288000" algn="l"/>
                <a:tab pos="792000" algn="l"/>
              </a:tabLst>
              <a:defRPr sz="2200" b="0" kern="1200" baseline="0">
                <a:solidFill>
                  <a:schemeClr val="tx1"/>
                </a:solidFill>
                <a:latin typeface="+mn-lt"/>
                <a:ea typeface="+mn-ea"/>
                <a:cs typeface="+mn-cs"/>
              </a:defRPr>
            </a:lvl1pPr>
            <a:lvl2pPr marL="288000" indent="-288000" algn="l" defTabSz="914400" rtl="0" eaLnBrk="1" latinLnBrk="0" hangingPunct="1">
              <a:lnSpc>
                <a:spcPct val="105000"/>
              </a:lnSpc>
              <a:spcBef>
                <a:spcPts val="600"/>
              </a:spcBef>
              <a:buClr>
                <a:schemeClr val="accent1"/>
              </a:buClr>
              <a:buFont typeface="Arial" panose="020B0604020202020204" pitchFamily="34" charset="0"/>
              <a:buChar char="&gt;"/>
              <a:tabLst>
                <a:tab pos="288000" algn="l"/>
                <a:tab pos="792000" algn="l"/>
              </a:tabLst>
              <a:defRPr sz="2200" b="0" kern="1200">
                <a:solidFill>
                  <a:schemeClr val="tx1"/>
                </a:solidFill>
                <a:latin typeface="+mn-lt"/>
                <a:ea typeface="+mn-ea"/>
                <a:cs typeface="+mn-cs"/>
              </a:defRPr>
            </a:lvl2pPr>
            <a:lvl3pPr marL="0" indent="0" algn="l" defTabSz="914400" rtl="0" eaLnBrk="1" latinLnBrk="0" hangingPunct="1">
              <a:lnSpc>
                <a:spcPct val="108000"/>
              </a:lnSpc>
              <a:spcBef>
                <a:spcPts val="0"/>
              </a:spcBef>
              <a:spcAft>
                <a:spcPts val="0"/>
              </a:spcAft>
              <a:buFont typeface="Arial" panose="020B0604020202020204" pitchFamily="34" charset="0"/>
              <a:buNone/>
              <a:tabLst>
                <a:tab pos="288000" algn="l"/>
                <a:tab pos="792000" algn="l"/>
              </a:tabLst>
              <a:defRPr sz="2000" b="0" kern="1200">
                <a:solidFill>
                  <a:schemeClr val="accent1"/>
                </a:solidFill>
                <a:latin typeface="+mn-lt"/>
                <a:ea typeface="+mn-ea"/>
                <a:cs typeface="+mn-cs"/>
              </a:defRPr>
            </a:lvl3pPr>
            <a:lvl4pPr marL="288000" indent="0" algn="l" defTabSz="914400" rtl="0" eaLnBrk="1" latinLnBrk="0" hangingPunct="1">
              <a:lnSpc>
                <a:spcPct val="108000"/>
              </a:lnSpc>
              <a:spcBef>
                <a:spcPts val="1300"/>
              </a:spcBef>
              <a:spcAft>
                <a:spcPts val="0"/>
              </a:spcAft>
              <a:buFont typeface="Arial" panose="020B0604020202020204" pitchFamily="34" charset="0"/>
              <a:buNone/>
              <a:tabLst>
                <a:tab pos="288000" algn="l"/>
                <a:tab pos="792000" algn="l"/>
              </a:tabLst>
              <a:defRPr sz="2000" b="1" kern="1200">
                <a:solidFill>
                  <a:schemeClr val="tx1"/>
                </a:solidFill>
                <a:latin typeface="+mj-lt"/>
                <a:ea typeface="+mn-ea"/>
                <a:cs typeface="+mn-cs"/>
              </a:defRPr>
            </a:lvl4pPr>
            <a:lvl5pPr marL="288000" indent="-288000" algn="l" defTabSz="914400" rtl="0" eaLnBrk="1" latinLnBrk="0" hangingPunct="1">
              <a:lnSpc>
                <a:spcPct val="108000"/>
              </a:lnSpc>
              <a:spcBef>
                <a:spcPts val="0"/>
              </a:spcBef>
              <a:spcAft>
                <a:spcPts val="0"/>
              </a:spcAft>
              <a:buClr>
                <a:schemeClr val="accent1"/>
              </a:buClr>
              <a:buFont typeface="Arial" panose="020B0604020202020204" pitchFamily="34" charset="0"/>
              <a:buChar char="&gt;"/>
              <a:tabLst>
                <a:tab pos="288000" algn="l"/>
                <a:tab pos="792000" algn="l"/>
              </a:tabLst>
              <a:defRPr sz="2000" b="0" kern="1200">
                <a:solidFill>
                  <a:schemeClr val="tx1"/>
                </a:solidFill>
                <a:latin typeface="+mn-lt"/>
                <a:ea typeface="+mn-ea"/>
                <a:cs typeface="+mn-cs"/>
              </a:defRPr>
            </a:lvl5pPr>
            <a:lvl6pPr marL="504000" indent="-216000" algn="l" defTabSz="914400" rtl="0" eaLnBrk="1" latinLnBrk="0" hangingPunct="1">
              <a:lnSpc>
                <a:spcPct val="108000"/>
              </a:lnSpc>
              <a:spcBef>
                <a:spcPts val="0"/>
              </a:spcBef>
              <a:spcAft>
                <a:spcPts val="0"/>
              </a:spcAft>
              <a:buFont typeface="Wingdings" panose="05000000000000000000" pitchFamily="2" charset="2"/>
              <a:buChar char=""/>
              <a:tabLst>
                <a:tab pos="288000" algn="l"/>
                <a:tab pos="792000" algn="l"/>
              </a:tabLst>
              <a:defRPr sz="2000" b="0" kern="1200">
                <a:solidFill>
                  <a:schemeClr val="tx1"/>
                </a:solidFill>
                <a:latin typeface="+mn-lt"/>
                <a:ea typeface="+mn-ea"/>
                <a:cs typeface="+mn-cs"/>
              </a:defRPr>
            </a:lvl6pPr>
            <a:lvl7pPr marL="288000" indent="-288000" algn="l" defTabSz="914400" rtl="0" eaLnBrk="1" latinLnBrk="0" hangingPunct="1">
              <a:lnSpc>
                <a:spcPct val="108000"/>
              </a:lnSpc>
              <a:spcBef>
                <a:spcPts val="0"/>
              </a:spcBef>
              <a:spcAft>
                <a:spcPts val="0"/>
              </a:spcAft>
              <a:buFont typeface="+mj-lt"/>
              <a:buAutoNum type="arabicPeriod"/>
              <a:tabLst>
                <a:tab pos="288000" algn="l"/>
                <a:tab pos="792000" algn="l"/>
              </a:tabLst>
              <a:defRPr sz="2000" b="0" kern="1200">
                <a:solidFill>
                  <a:schemeClr val="tx1"/>
                </a:solidFill>
                <a:latin typeface="+mn-lt"/>
                <a:ea typeface="+mn-ea"/>
                <a:cs typeface="+mn-cs"/>
              </a:defRPr>
            </a:lvl7pPr>
            <a:lvl8pPr marL="288000" indent="0" algn="l" defTabSz="914400" rtl="0" eaLnBrk="1" latinLnBrk="0" hangingPunct="1">
              <a:lnSpc>
                <a:spcPct val="108000"/>
              </a:lnSpc>
              <a:spcBef>
                <a:spcPts val="0"/>
              </a:spcBef>
              <a:spcAft>
                <a:spcPts val="0"/>
              </a:spcAft>
              <a:buFont typeface="Arial" panose="020B0604020202020204" pitchFamily="34" charset="0"/>
              <a:buNone/>
              <a:tabLst>
                <a:tab pos="288000" algn="l"/>
                <a:tab pos="792000" algn="l"/>
              </a:tabLst>
              <a:defRPr sz="2000" b="0" kern="1200">
                <a:solidFill>
                  <a:schemeClr val="tx1"/>
                </a:solidFill>
                <a:latin typeface="+mn-lt"/>
                <a:ea typeface="+mn-ea"/>
                <a:cs typeface="+mn-cs"/>
              </a:defRPr>
            </a:lvl8pPr>
            <a:lvl9pPr marL="0" indent="0" algn="l" defTabSz="914400" rtl="0" eaLnBrk="1" latinLnBrk="0" hangingPunct="1">
              <a:lnSpc>
                <a:spcPct val="108000"/>
              </a:lnSpc>
              <a:spcBef>
                <a:spcPts val="0"/>
              </a:spcBef>
              <a:spcAft>
                <a:spcPts val="0"/>
              </a:spcAft>
              <a:buFont typeface="Arial" panose="020B0604020202020204" pitchFamily="34" charset="0"/>
              <a:buNone/>
              <a:tabLst>
                <a:tab pos="288000" algn="l"/>
                <a:tab pos="792000" algn="l"/>
              </a:tabLst>
              <a:defRPr sz="2000" b="0" kern="1200">
                <a:solidFill>
                  <a:schemeClr val="tx1"/>
                </a:solidFill>
                <a:latin typeface="+mn-lt"/>
                <a:ea typeface="+mn-ea"/>
                <a:cs typeface="+mn-cs"/>
              </a:defRPr>
            </a:lvl9pPr>
          </a:lstStyle>
          <a:p>
            <a:endParaRPr lang="en-US" dirty="0"/>
          </a:p>
          <a:p>
            <a:endParaRPr lang="en-US" dirty="0"/>
          </a:p>
          <a:p>
            <a:endParaRPr lang="en-US" dirty="0"/>
          </a:p>
          <a:p>
            <a:endParaRPr lang="en-US" dirty="0"/>
          </a:p>
          <a:p>
            <a:endParaRPr lang="en-US" dirty="0"/>
          </a:p>
          <a:p>
            <a:pPr marL="342900" indent="-342900">
              <a:buFont typeface="Arial" panose="020B0604020202020204" pitchFamily="34" charset="0"/>
              <a:buChar char="•"/>
            </a:pPr>
            <a:endParaRPr lang="en-GB" dirty="0"/>
          </a:p>
        </p:txBody>
      </p:sp>
      <p:pic>
        <p:nvPicPr>
          <p:cNvPr id="1026" name="Picture 2">
            <a:extLst>
              <a:ext uri="{FF2B5EF4-FFF2-40B4-BE49-F238E27FC236}">
                <a16:creationId xmlns:a16="http://schemas.microsoft.com/office/drawing/2014/main" id="{1D3D43C0-C426-4BB2-8D25-45CD7E8582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457" y="2043504"/>
            <a:ext cx="5899118" cy="2782167"/>
          </a:xfrm>
          <a:prstGeom prst="rect">
            <a:avLst/>
          </a:prstGeom>
          <a:noFill/>
          <a:extLst>
            <a:ext uri="{909E8E84-426E-40DD-AFC4-6F175D3DCCD1}">
              <a14:hiddenFill xmlns:a14="http://schemas.microsoft.com/office/drawing/2010/main">
                <a:solidFill>
                  <a:srgbClr val="FFFFFF"/>
                </a:solidFill>
              </a14:hiddenFill>
            </a:ext>
          </a:extLst>
        </p:spPr>
      </p:pic>
      <p:sp>
        <p:nvSpPr>
          <p:cNvPr id="7" name="Textfeld 6">
            <a:extLst>
              <a:ext uri="{FF2B5EF4-FFF2-40B4-BE49-F238E27FC236}">
                <a16:creationId xmlns:a16="http://schemas.microsoft.com/office/drawing/2014/main" id="{005135E5-AEFF-3A33-F92C-08057E1890CF}"/>
              </a:ext>
            </a:extLst>
          </p:cNvPr>
          <p:cNvSpPr txBox="1"/>
          <p:nvPr/>
        </p:nvSpPr>
        <p:spPr>
          <a:xfrm>
            <a:off x="461316" y="4827320"/>
            <a:ext cx="4963162" cy="246221"/>
          </a:xfrm>
          <a:prstGeom prst="rect">
            <a:avLst/>
          </a:prstGeom>
          <a:noFill/>
        </p:spPr>
        <p:txBody>
          <a:bodyPr wrap="square" rtlCol="0">
            <a:spAutoFit/>
          </a:bodyPr>
          <a:lstStyle/>
          <a:p>
            <a:r>
              <a:rPr lang="de-DE" sz="1000" dirty="0"/>
              <a:t>Source: https://h-huang.github.io/tutorials/intermediate/reinforcement_q_learning.html</a:t>
            </a:r>
          </a:p>
        </p:txBody>
      </p:sp>
      <p:sp>
        <p:nvSpPr>
          <p:cNvPr id="8" name="Content Placeholder 2">
            <a:extLst>
              <a:ext uri="{FF2B5EF4-FFF2-40B4-BE49-F238E27FC236}">
                <a16:creationId xmlns:a16="http://schemas.microsoft.com/office/drawing/2014/main" id="{6BD24D34-9CD3-1343-5537-A835BC96E313}"/>
              </a:ext>
            </a:extLst>
          </p:cNvPr>
          <p:cNvSpPr>
            <a:spLocks noGrp="1"/>
          </p:cNvSpPr>
          <p:nvPr>
            <p:ph idx="13"/>
          </p:nvPr>
        </p:nvSpPr>
        <p:spPr>
          <a:xfrm>
            <a:off x="6504515" y="2043504"/>
            <a:ext cx="5687485" cy="4210050"/>
          </a:xfrm>
        </p:spPr>
        <p:txBody>
          <a:bodyPr/>
          <a:lstStyle/>
          <a:p>
            <a:pPr marL="342900" indent="-342900">
              <a:buFont typeface="Arial" panose="020B0604020202020204" pitchFamily="34" charset="0"/>
              <a:buChar char="•"/>
            </a:pPr>
            <a:r>
              <a:rPr lang="en-US" dirty="0"/>
              <a:t>Optimizer: ADAM</a:t>
            </a:r>
          </a:p>
          <a:p>
            <a:pPr marL="342900" indent="-342900">
              <a:buFont typeface="Arial" panose="020B0604020202020204" pitchFamily="34" charset="0"/>
              <a:buChar char="•"/>
            </a:pPr>
            <a:r>
              <a:rPr lang="en-US" dirty="0"/>
              <a:t>Policy / Target Net separation -&gt; stability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epsilon-greedy exploration policy</a:t>
            </a:r>
          </a:p>
          <a:p>
            <a:pPr marL="630900" lvl="1" indent="-342900">
              <a:buFont typeface="Arial" panose="020B0604020202020204" pitchFamily="34" charset="0"/>
              <a:buChar char="•"/>
            </a:pPr>
            <a:r>
              <a:rPr lang="en-US" dirty="0"/>
              <a:t>decay of 0.1% every episode</a:t>
            </a:r>
          </a:p>
        </p:txBody>
      </p:sp>
      <p:pic>
        <p:nvPicPr>
          <p:cNvPr id="3" name="Inhaltsplatzhalter 5" descr="Roboter Silhouette">
            <a:extLst>
              <a:ext uri="{FF2B5EF4-FFF2-40B4-BE49-F238E27FC236}">
                <a16:creationId xmlns:a16="http://schemas.microsoft.com/office/drawing/2014/main" id="{052265C8-B6F5-22B9-AE43-02FFD541827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998900" y="987861"/>
            <a:ext cx="785642" cy="785642"/>
          </a:xfrm>
          <a:prstGeom prst="rect">
            <a:avLst/>
          </a:prstGeom>
        </p:spPr>
      </p:pic>
      <p:sp>
        <p:nvSpPr>
          <p:cNvPr id="4" name="Textfeld 3">
            <a:extLst>
              <a:ext uri="{FF2B5EF4-FFF2-40B4-BE49-F238E27FC236}">
                <a16:creationId xmlns:a16="http://schemas.microsoft.com/office/drawing/2014/main" id="{D5185A1F-4EDC-80D0-5944-CF33A0F1A4F1}"/>
              </a:ext>
            </a:extLst>
          </p:cNvPr>
          <p:cNvSpPr txBox="1"/>
          <p:nvPr/>
        </p:nvSpPr>
        <p:spPr>
          <a:xfrm>
            <a:off x="5041020" y="4032357"/>
            <a:ext cx="1061884" cy="246221"/>
          </a:xfrm>
          <a:prstGeom prst="rect">
            <a:avLst/>
          </a:prstGeom>
          <a:noFill/>
        </p:spPr>
        <p:txBody>
          <a:bodyPr wrap="square" rtlCol="0">
            <a:spAutoFit/>
          </a:bodyPr>
          <a:lstStyle/>
          <a:p>
            <a:r>
              <a:rPr lang="de-DE" sz="1000" dirty="0" err="1"/>
              <a:t>next</a:t>
            </a:r>
            <a:r>
              <a:rPr lang="de-DE" sz="1000" dirty="0"/>
              <a:t> q-</a:t>
            </a:r>
            <a:r>
              <a:rPr lang="de-DE" sz="1000" dirty="0" err="1"/>
              <a:t>values</a:t>
            </a:r>
            <a:endParaRPr lang="de-DE" sz="1000" dirty="0"/>
          </a:p>
        </p:txBody>
      </p:sp>
      <p:sp>
        <p:nvSpPr>
          <p:cNvPr id="6" name="Textfeld 5">
            <a:extLst>
              <a:ext uri="{FF2B5EF4-FFF2-40B4-BE49-F238E27FC236}">
                <a16:creationId xmlns:a16="http://schemas.microsoft.com/office/drawing/2014/main" id="{AC993E39-86CF-8DD2-A4F2-F211F9A325F3}"/>
              </a:ext>
            </a:extLst>
          </p:cNvPr>
          <p:cNvSpPr txBox="1"/>
          <p:nvPr/>
        </p:nvSpPr>
        <p:spPr>
          <a:xfrm>
            <a:off x="3490452" y="2996223"/>
            <a:ext cx="1132697" cy="246221"/>
          </a:xfrm>
          <a:prstGeom prst="rect">
            <a:avLst/>
          </a:prstGeom>
          <a:noFill/>
        </p:spPr>
        <p:txBody>
          <a:bodyPr wrap="square" rtlCol="0">
            <a:spAutoFit/>
          </a:bodyPr>
          <a:lstStyle/>
          <a:p>
            <a:r>
              <a:rPr lang="de-DE" sz="1000" dirty="0" err="1"/>
              <a:t>current</a:t>
            </a:r>
            <a:r>
              <a:rPr lang="de-DE" sz="1000" dirty="0"/>
              <a:t> q-</a:t>
            </a:r>
            <a:r>
              <a:rPr lang="de-DE" sz="1000" dirty="0" err="1"/>
              <a:t>values</a:t>
            </a:r>
            <a:endParaRPr lang="de-DE" sz="1000" dirty="0"/>
          </a:p>
        </p:txBody>
      </p:sp>
    </p:spTree>
    <p:extLst>
      <p:ext uri="{BB962C8B-B14F-4D97-AF65-F5344CB8AC3E}">
        <p14:creationId xmlns:p14="http://schemas.microsoft.com/office/powerpoint/2010/main" val="23184787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7BB5A8-FD84-9D62-5AC6-6ABE7B86D8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5FF087-CFE4-2543-824D-6F7FDE045558}"/>
              </a:ext>
            </a:extLst>
          </p:cNvPr>
          <p:cNvSpPr>
            <a:spLocks noGrp="1"/>
          </p:cNvSpPr>
          <p:nvPr>
            <p:ph type="title"/>
          </p:nvPr>
        </p:nvSpPr>
        <p:spPr>
          <a:xfrm>
            <a:off x="407458" y="1180627"/>
            <a:ext cx="11377084" cy="400110"/>
          </a:xfrm>
        </p:spPr>
        <p:txBody>
          <a:bodyPr/>
          <a:lstStyle/>
          <a:p>
            <a:r>
              <a:rPr lang="de-DE" b="1" dirty="0" err="1"/>
              <a:t>the</a:t>
            </a:r>
            <a:r>
              <a:rPr lang="de-DE" b="1" dirty="0"/>
              <a:t> </a:t>
            </a:r>
            <a:r>
              <a:rPr lang="de-DE" b="1" dirty="0" err="1"/>
              <a:t>state</a:t>
            </a:r>
            <a:r>
              <a:rPr lang="de-DE" b="1" dirty="0"/>
              <a:t> </a:t>
            </a:r>
            <a:r>
              <a:rPr lang="de-DE" b="1" dirty="0" err="1"/>
              <a:t>tensor</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E084FE03-DE46-40F5-824C-8673CB8EDD6F}"/>
              </a:ext>
            </a:extLst>
          </p:cNvPr>
          <p:cNvSpPr>
            <a:spLocks noGrp="1"/>
          </p:cNvSpPr>
          <p:nvPr>
            <p:ph idx="13"/>
          </p:nvPr>
        </p:nvSpPr>
        <p:spPr/>
        <p:txBody>
          <a:bodyPr/>
          <a:lstStyle/>
          <a:p>
            <a:r>
              <a:rPr lang="en-US" dirty="0">
                <a:latin typeface="+mj-lt"/>
              </a:rPr>
              <a:t>State tensor: </a:t>
            </a:r>
          </a:p>
          <a:p>
            <a:pPr marL="342900" indent="-342900">
              <a:buFont typeface="Arial" panose="020B0604020202020204" pitchFamily="34" charset="0"/>
              <a:buChar char="•"/>
            </a:pPr>
            <a:r>
              <a:rPr lang="en-US" dirty="0">
                <a:latin typeface="+mj-lt"/>
              </a:rPr>
              <a:t>Width and length: 15</a:t>
            </a:r>
          </a:p>
          <a:p>
            <a:pPr marL="342900" indent="-342900">
              <a:buFont typeface="Arial" panose="020B0604020202020204" pitchFamily="34" charset="0"/>
              <a:buChar char="•"/>
            </a:pPr>
            <a:r>
              <a:rPr lang="en-US" dirty="0">
                <a:latin typeface="+mj-lt"/>
              </a:rPr>
              <a:t>The tensor has 3 dimensions: (15, 15, 2)</a:t>
            </a:r>
          </a:p>
          <a:p>
            <a:pPr marL="630900" lvl="4" indent="-342900">
              <a:buFont typeface="Arial" panose="020B0604020202020204" pitchFamily="34" charset="0"/>
              <a:buChar char="•"/>
            </a:pPr>
            <a:r>
              <a:rPr lang="en-US" dirty="0">
                <a:sym typeface="Wingdings" panose="05000000000000000000" pitchFamily="2" charset="2"/>
              </a:rPr>
              <a:t>First layer indicates the position of the mower in the two-dimensional space</a:t>
            </a:r>
          </a:p>
          <a:p>
            <a:pPr marL="630900" lvl="4" indent="-342900">
              <a:buFont typeface="Arial" panose="020B0604020202020204" pitchFamily="34" charset="0"/>
              <a:buChar char="•"/>
            </a:pPr>
            <a:r>
              <a:rPr lang="en-US" dirty="0">
                <a:sym typeface="Wingdings" panose="05000000000000000000" pitchFamily="2" charset="2"/>
              </a:rPr>
              <a:t>The second layer of the tensor indicates which field has already been visited</a:t>
            </a:r>
          </a:p>
          <a:p>
            <a:pPr lvl="4" indent="0">
              <a:buNone/>
            </a:pPr>
            <a:endParaRPr lang="de-DE" b="0" dirty="0">
              <a:solidFill>
                <a:srgbClr val="64B32C"/>
              </a:solidFill>
              <a:effectLst/>
              <a:latin typeface="Consolas" panose="020B0609020204030204" pitchFamily="49" charset="0"/>
            </a:endParaRPr>
          </a:p>
          <a:p>
            <a:r>
              <a:rPr lang="de-DE" b="0" dirty="0" err="1">
                <a:solidFill>
                  <a:srgbClr val="64B32C"/>
                </a:solidFill>
                <a:effectLst/>
                <a:latin typeface="Consolas" panose="020B0609020204030204" pitchFamily="49" charset="0"/>
              </a:rPr>
              <a:t>state</a:t>
            </a:r>
            <a:r>
              <a:rPr lang="de-DE" b="0" dirty="0">
                <a:solidFill>
                  <a:srgbClr val="64B32C"/>
                </a:solidFill>
                <a:effectLst/>
                <a:latin typeface="Consolas" panose="020B0609020204030204" pitchFamily="49" charset="0"/>
              </a:rPr>
              <a:t> = [[1, 0, 0, ..., 0],</a:t>
            </a:r>
          </a:p>
          <a:p>
            <a:r>
              <a:rPr lang="de-DE" b="0" dirty="0">
                <a:solidFill>
                  <a:srgbClr val="64B32C"/>
                </a:solidFill>
                <a:effectLst/>
                <a:latin typeface="Consolas" panose="020B0609020204030204" pitchFamily="49" charset="0"/>
              </a:rPr>
              <a:t>  		</a:t>
            </a:r>
            <a:r>
              <a:rPr lang="de-DE" dirty="0">
                <a:solidFill>
                  <a:srgbClr val="64B32C"/>
                </a:solidFill>
                <a:latin typeface="Consolas" panose="020B0609020204030204" pitchFamily="49" charset="0"/>
              </a:rPr>
              <a:t>   </a:t>
            </a:r>
            <a:r>
              <a:rPr lang="de-DE" b="0" dirty="0">
                <a:solidFill>
                  <a:srgbClr val="64B32C"/>
                </a:solidFill>
                <a:effectLst/>
                <a:latin typeface="Consolas" panose="020B0609020204030204" pitchFamily="49" charset="0"/>
              </a:rPr>
              <a:t>[0, 0, 0, ..., 0],</a:t>
            </a:r>
          </a:p>
          <a:p>
            <a:r>
              <a:rPr lang="de-DE" b="0" dirty="0">
                <a:solidFill>
                  <a:srgbClr val="64B32C"/>
                </a:solidFill>
                <a:effectLst/>
                <a:latin typeface="Consolas" panose="020B0609020204030204" pitchFamily="49" charset="0"/>
              </a:rPr>
              <a:t>     			...</a:t>
            </a:r>
          </a:p>
          <a:p>
            <a:r>
              <a:rPr lang="de-DE" b="0" dirty="0">
                <a:solidFill>
                  <a:srgbClr val="64B32C"/>
                </a:solidFill>
                <a:effectLst/>
                <a:latin typeface="Consolas" panose="020B0609020204030204" pitchFamily="49" charset="0"/>
              </a:rPr>
              <a:t>  		</a:t>
            </a:r>
            <a:r>
              <a:rPr lang="de-DE" dirty="0">
                <a:solidFill>
                  <a:srgbClr val="64B32C"/>
                </a:solidFill>
                <a:latin typeface="Consolas" panose="020B0609020204030204" pitchFamily="49" charset="0"/>
              </a:rPr>
              <a:t>   </a:t>
            </a:r>
            <a:r>
              <a:rPr lang="de-DE" b="0" dirty="0">
                <a:solidFill>
                  <a:srgbClr val="64B32C"/>
                </a:solidFill>
                <a:effectLst/>
                <a:latin typeface="Consolas" panose="020B0609020204030204" pitchFamily="49" charset="0"/>
              </a:rPr>
              <a:t>[0, 0, 0, ..., 0]]</a:t>
            </a:r>
          </a:p>
          <a:p>
            <a:pPr marL="342900" indent="-342900">
              <a:buFont typeface="Arial" panose="020B0604020202020204" pitchFamily="34" charset="0"/>
              <a:buChar char="•"/>
            </a:pPr>
            <a:endParaRPr lang="en-US" dirty="0">
              <a:latin typeface="+mj-lt"/>
            </a:endParaRPr>
          </a:p>
          <a:p>
            <a:endParaRPr lang="en-US" dirty="0">
              <a:latin typeface="+mj-lt"/>
            </a:endParaRPr>
          </a:p>
          <a:p>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marL="342900" lvl="8"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endParaRPr lang="en-GB" dirty="0"/>
          </a:p>
        </p:txBody>
      </p:sp>
      <p:sp>
        <p:nvSpPr>
          <p:cNvPr id="5" name="Textfeld 4">
            <a:extLst>
              <a:ext uri="{FF2B5EF4-FFF2-40B4-BE49-F238E27FC236}">
                <a16:creationId xmlns:a16="http://schemas.microsoft.com/office/drawing/2014/main" id="{D3C04FAC-3450-4578-42BC-828BD2BE71C6}"/>
              </a:ext>
            </a:extLst>
          </p:cNvPr>
          <p:cNvSpPr txBox="1"/>
          <p:nvPr/>
        </p:nvSpPr>
        <p:spPr>
          <a:xfrm>
            <a:off x="407457" y="398918"/>
            <a:ext cx="2535440" cy="430887"/>
          </a:xfrm>
          <a:prstGeom prst="rect">
            <a:avLst/>
          </a:prstGeom>
          <a:noFill/>
        </p:spPr>
        <p:txBody>
          <a:bodyPr wrap="square" rtlCol="0">
            <a:spAutoFit/>
          </a:bodyPr>
          <a:lstStyle/>
          <a:p>
            <a:r>
              <a:rPr lang="de-DE" sz="2200" dirty="0">
                <a:solidFill>
                  <a:schemeClr val="tx2"/>
                </a:solidFill>
              </a:rPr>
              <a:t>Implementation</a:t>
            </a:r>
            <a:endParaRPr lang="de-DE" sz="2200" b="1" dirty="0">
              <a:solidFill>
                <a:schemeClr val="tx2"/>
              </a:solidFill>
            </a:endParaRPr>
          </a:p>
        </p:txBody>
      </p:sp>
      <p:sp>
        <p:nvSpPr>
          <p:cNvPr id="6" name="Rechteck: abgerundete Ecken 5">
            <a:extLst>
              <a:ext uri="{FF2B5EF4-FFF2-40B4-BE49-F238E27FC236}">
                <a16:creationId xmlns:a16="http://schemas.microsoft.com/office/drawing/2014/main" id="{6F3B493B-6F30-3A5C-5DE5-C54CE4C5C747}"/>
              </a:ext>
            </a:extLst>
          </p:cNvPr>
          <p:cNvSpPr/>
          <p:nvPr/>
        </p:nvSpPr>
        <p:spPr>
          <a:xfrm>
            <a:off x="5745892" y="4596712"/>
            <a:ext cx="2500913" cy="1299062"/>
          </a:xfrm>
          <a:prstGeom prst="round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solidFill>
              </a:rPr>
              <a:t>1. Approach:</a:t>
            </a:r>
          </a:p>
          <a:p>
            <a:pPr algn="ctr"/>
            <a:r>
              <a:rPr lang="en-US" b="1" dirty="0">
                <a:solidFill>
                  <a:schemeClr val="tx1"/>
                </a:solidFill>
              </a:rPr>
              <a:t>Sheep are listed in the tensor</a:t>
            </a:r>
            <a:endParaRPr lang="de-DE" b="1" dirty="0">
              <a:solidFill>
                <a:schemeClr val="tx1"/>
              </a:solidFill>
            </a:endParaRPr>
          </a:p>
        </p:txBody>
      </p:sp>
      <p:sp>
        <p:nvSpPr>
          <p:cNvPr id="7" name="Rechteck: abgerundete Ecken 6">
            <a:extLst>
              <a:ext uri="{FF2B5EF4-FFF2-40B4-BE49-F238E27FC236}">
                <a16:creationId xmlns:a16="http://schemas.microsoft.com/office/drawing/2014/main" id="{C62211DD-4C40-B430-75D7-AB5245F0CC01}"/>
              </a:ext>
            </a:extLst>
          </p:cNvPr>
          <p:cNvSpPr/>
          <p:nvPr/>
        </p:nvSpPr>
        <p:spPr>
          <a:xfrm>
            <a:off x="9135348" y="4596712"/>
            <a:ext cx="2500913" cy="1299061"/>
          </a:xfrm>
          <a:prstGeom prst="round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solidFill>
              </a:rPr>
              <a:t>2. Approach:</a:t>
            </a:r>
          </a:p>
          <a:p>
            <a:pPr algn="ctr"/>
            <a:r>
              <a:rPr lang="en-US" b="1" dirty="0">
                <a:solidFill>
                  <a:schemeClr val="tx1"/>
                </a:solidFill>
              </a:rPr>
              <a:t>Sheep are </a:t>
            </a:r>
            <a:r>
              <a:rPr lang="en-US" b="1" dirty="0">
                <a:solidFill>
                  <a:srgbClr val="C00000"/>
                </a:solidFill>
              </a:rPr>
              <a:t>NOT</a:t>
            </a:r>
            <a:r>
              <a:rPr lang="en-US" b="1" dirty="0">
                <a:solidFill>
                  <a:schemeClr val="tx1"/>
                </a:solidFill>
              </a:rPr>
              <a:t> listed in the tensor</a:t>
            </a:r>
            <a:endParaRPr lang="de-DE" b="1" dirty="0">
              <a:solidFill>
                <a:schemeClr val="tx1"/>
              </a:solidFill>
            </a:endParaRPr>
          </a:p>
        </p:txBody>
      </p:sp>
    </p:spTree>
    <p:extLst>
      <p:ext uri="{BB962C8B-B14F-4D97-AF65-F5344CB8AC3E}">
        <p14:creationId xmlns:p14="http://schemas.microsoft.com/office/powerpoint/2010/main" val="306164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9C5CF2-91D9-B33A-EB87-CD99A8CE35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FF6818-279E-CD72-9D66-584A4E6A72BA}"/>
              </a:ext>
            </a:extLst>
          </p:cNvPr>
          <p:cNvSpPr>
            <a:spLocks noGrp="1"/>
          </p:cNvSpPr>
          <p:nvPr>
            <p:ph type="title"/>
          </p:nvPr>
        </p:nvSpPr>
        <p:spPr>
          <a:xfrm>
            <a:off x="407458" y="1180627"/>
            <a:ext cx="11377084" cy="400110"/>
          </a:xfrm>
        </p:spPr>
        <p:txBody>
          <a:bodyPr/>
          <a:lstStyle/>
          <a:p>
            <a:r>
              <a:rPr lang="de-DE" b="1" dirty="0" err="1"/>
              <a:t>Neural</a:t>
            </a:r>
            <a:r>
              <a:rPr lang="de-DE" b="1" dirty="0"/>
              <a:t> network</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67AD53A3-4050-89DC-BCC2-A98AEFE08C7C}"/>
              </a:ext>
            </a:extLst>
          </p:cNvPr>
          <p:cNvSpPr>
            <a:spLocks noGrp="1"/>
          </p:cNvSpPr>
          <p:nvPr>
            <p:ph idx="13"/>
          </p:nvPr>
        </p:nvSpPr>
        <p:spPr/>
        <p:txBody>
          <a:bodyPr/>
          <a:lstStyle/>
          <a:p>
            <a:r>
              <a:rPr lang="en-US" dirty="0"/>
              <a:t>We used a Convolutional Neural Network (CNN): </a:t>
            </a:r>
          </a:p>
          <a:p>
            <a:pPr marL="342900" indent="-342900">
              <a:buFont typeface="Wingdings" panose="05000000000000000000" pitchFamily="2" charset="2"/>
              <a:buChar char="à"/>
            </a:pPr>
            <a:r>
              <a:rPr lang="en-US" dirty="0">
                <a:sym typeface="Wingdings" panose="05000000000000000000" pitchFamily="2" charset="2"/>
              </a:rPr>
              <a:t>Convolutional layers are good at recognizing spatial patterns in the data</a:t>
            </a:r>
          </a:p>
          <a:p>
            <a:pPr marL="342900" indent="-342900">
              <a:buFont typeface="Arial" panose="020B0604020202020204" pitchFamily="34" charset="0"/>
              <a:buChar char="•"/>
            </a:pPr>
            <a:r>
              <a:rPr lang="en-US" dirty="0">
                <a:sym typeface="Wingdings" panose="05000000000000000000" pitchFamily="2" charset="2"/>
              </a:rPr>
              <a:t>Input: Tensor with 15x15 fields and positions of mower and cows</a:t>
            </a:r>
          </a:p>
          <a:p>
            <a:pPr marL="342900" indent="-342900">
              <a:buFont typeface="Arial" panose="020B0604020202020204" pitchFamily="34" charset="0"/>
              <a:buChar char="•"/>
            </a:pPr>
            <a:r>
              <a:rPr lang="en-US" dirty="0"/>
              <a:t>Output: predicted reward for each action</a:t>
            </a:r>
          </a:p>
          <a:p>
            <a:endParaRPr lang="en-US" dirty="0"/>
          </a:p>
          <a:p>
            <a:pPr marL="342900" indent="-342900">
              <a:buFont typeface="Arial" panose="020B0604020202020204" pitchFamily="34" charset="0"/>
              <a:buChar char="•"/>
            </a:pPr>
            <a:r>
              <a:rPr lang="en-US" dirty="0"/>
              <a:t>The CNN has two convolutional layers followed by two fully connected layers</a:t>
            </a:r>
          </a:p>
          <a:p>
            <a:pPr marL="342900" indent="-342900">
              <a:buFont typeface="Arial" panose="020B0604020202020204" pitchFamily="34" charset="0"/>
              <a:buChar char="•"/>
            </a:pPr>
            <a:r>
              <a:rPr lang="en-US" dirty="0"/>
              <a:t>Application of </a:t>
            </a:r>
            <a:r>
              <a:rPr lang="en-US" dirty="0" err="1"/>
              <a:t>ReLU</a:t>
            </a:r>
            <a:r>
              <a:rPr lang="en-US" dirty="0"/>
              <a:t> activation function</a:t>
            </a:r>
          </a:p>
          <a:p>
            <a:pPr marL="342900" indent="-342900">
              <a:buFont typeface="Arial" panose="020B0604020202020204" pitchFamily="34" charset="0"/>
              <a:buChar char="•"/>
            </a:pPr>
            <a:r>
              <a:rPr lang="en-US" dirty="0"/>
              <a:t>Max-pooling layers after each convolutional layer to reduce the spatial dimension</a:t>
            </a:r>
          </a:p>
          <a:p>
            <a:pPr marL="342900" indent="-342900">
              <a:buFont typeface="Arial" panose="020B0604020202020204" pitchFamily="34" charset="0"/>
              <a:buChar char="•"/>
            </a:pPr>
            <a:r>
              <a:rPr lang="en-US" dirty="0"/>
              <a:t>Flattening the data to move from the convolutional layers to the fully connected layers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GB" dirty="0"/>
          </a:p>
        </p:txBody>
      </p:sp>
      <p:sp>
        <p:nvSpPr>
          <p:cNvPr id="5" name="Textfeld 4">
            <a:extLst>
              <a:ext uri="{FF2B5EF4-FFF2-40B4-BE49-F238E27FC236}">
                <a16:creationId xmlns:a16="http://schemas.microsoft.com/office/drawing/2014/main" id="{6A603EB3-09D0-5F61-9713-F87035EB5D63}"/>
              </a:ext>
            </a:extLst>
          </p:cNvPr>
          <p:cNvSpPr txBox="1"/>
          <p:nvPr/>
        </p:nvSpPr>
        <p:spPr>
          <a:xfrm>
            <a:off x="407457" y="398918"/>
            <a:ext cx="2535440" cy="430887"/>
          </a:xfrm>
          <a:prstGeom prst="rect">
            <a:avLst/>
          </a:prstGeom>
          <a:noFill/>
        </p:spPr>
        <p:txBody>
          <a:bodyPr wrap="square" rtlCol="0">
            <a:spAutoFit/>
          </a:bodyPr>
          <a:lstStyle/>
          <a:p>
            <a:r>
              <a:rPr lang="de-DE" sz="2200" dirty="0">
                <a:solidFill>
                  <a:schemeClr val="tx2"/>
                </a:solidFill>
              </a:rPr>
              <a:t>Implementation</a:t>
            </a:r>
            <a:endParaRPr lang="de-DE" sz="2200" b="1" dirty="0">
              <a:solidFill>
                <a:schemeClr val="tx2"/>
              </a:solidFill>
            </a:endParaRPr>
          </a:p>
        </p:txBody>
      </p:sp>
      <p:pic>
        <p:nvPicPr>
          <p:cNvPr id="6" name="Inhaltsplatzhalter 5" descr="Roboter Silhouette">
            <a:extLst>
              <a:ext uri="{FF2B5EF4-FFF2-40B4-BE49-F238E27FC236}">
                <a16:creationId xmlns:a16="http://schemas.microsoft.com/office/drawing/2014/main" id="{B1A38153-560A-389E-B357-C8F5D8B86AF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998900" y="987861"/>
            <a:ext cx="785642" cy="785642"/>
          </a:xfrm>
          <a:prstGeom prst="rect">
            <a:avLst/>
          </a:prstGeom>
        </p:spPr>
      </p:pic>
    </p:spTree>
    <p:extLst>
      <p:ext uri="{BB962C8B-B14F-4D97-AF65-F5344CB8AC3E}">
        <p14:creationId xmlns:p14="http://schemas.microsoft.com/office/powerpoint/2010/main" val="701054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F1567A-D266-8F7E-16E0-B335D78BD2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16428E-E047-CAA0-A091-89A4A35128AD}"/>
              </a:ext>
            </a:extLst>
          </p:cNvPr>
          <p:cNvSpPr>
            <a:spLocks noGrp="1"/>
          </p:cNvSpPr>
          <p:nvPr>
            <p:ph type="title"/>
          </p:nvPr>
        </p:nvSpPr>
        <p:spPr>
          <a:xfrm>
            <a:off x="407458" y="1180627"/>
            <a:ext cx="11377084" cy="400110"/>
          </a:xfrm>
        </p:spPr>
        <p:txBody>
          <a:bodyPr/>
          <a:lstStyle/>
          <a:p>
            <a:r>
              <a:rPr lang="de-DE" b="1" dirty="0" err="1"/>
              <a:t>Neural</a:t>
            </a:r>
            <a:r>
              <a:rPr lang="de-DE" b="1" dirty="0"/>
              <a:t> network</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B1E08A1A-E5CD-6B0D-F978-D1FA899895CB}"/>
              </a:ext>
            </a:extLst>
          </p:cNvPr>
          <p:cNvSpPr>
            <a:spLocks noGrp="1"/>
          </p:cNvSpPr>
          <p:nvPr>
            <p:ph idx="13"/>
          </p:nvPr>
        </p:nvSpPr>
        <p:spPr/>
        <p:txBody>
          <a:bodyPr/>
          <a:lstStyle/>
          <a:p>
            <a:pPr marL="342900" indent="-342900">
              <a:buFont typeface="Arial" panose="020B0604020202020204" pitchFamily="34" charset="0"/>
              <a:buChar char="•"/>
            </a:pPr>
            <a:r>
              <a:rPr lang="en-US" dirty="0"/>
              <a:t>The first convolutional layer has 32 filters with a kernel size of 3x3</a:t>
            </a:r>
          </a:p>
          <a:p>
            <a:pPr marL="342900" indent="-342900">
              <a:buFont typeface="Arial" panose="020B0604020202020204" pitchFamily="34" charset="0"/>
              <a:buChar char="•"/>
            </a:pPr>
            <a:r>
              <a:rPr lang="en-US" dirty="0"/>
              <a:t>The second convolutional layer has 64 filters with a kernel size of 3x3</a:t>
            </a:r>
          </a:p>
          <a:p>
            <a:pPr marL="342900" indent="-342900">
              <a:buFont typeface="Arial" panose="020B0604020202020204" pitchFamily="34" charset="0"/>
              <a:buChar char="•"/>
            </a:pPr>
            <a:r>
              <a:rPr lang="en-US" dirty="0"/>
              <a:t>The first fully connected layer has 128 neurons</a:t>
            </a:r>
          </a:p>
          <a:p>
            <a:pPr marL="342900" indent="-342900">
              <a:buFont typeface="Arial" panose="020B0604020202020204" pitchFamily="34" charset="0"/>
              <a:buChar char="•"/>
            </a:pPr>
            <a:r>
              <a:rPr lang="en-US" dirty="0"/>
              <a:t>The second fully connected layer has 5 neurons (corresponding to the number of actions)</a:t>
            </a:r>
          </a:p>
          <a:p>
            <a:endParaRPr lang="en-US" dirty="0"/>
          </a:p>
          <a:p>
            <a:r>
              <a:rPr lang="en-US" dirty="0"/>
              <a:t>=&gt; about 100.000 trainable weights</a:t>
            </a:r>
          </a:p>
          <a:p>
            <a:pPr marL="342900" indent="-342900">
              <a:buFont typeface="Arial" panose="020B0604020202020204" pitchFamily="34" charset="0"/>
              <a:buChar char="•"/>
            </a:pPr>
            <a:endParaRPr lang="en-GB" dirty="0"/>
          </a:p>
        </p:txBody>
      </p:sp>
      <p:sp>
        <p:nvSpPr>
          <p:cNvPr id="5" name="Textfeld 4">
            <a:extLst>
              <a:ext uri="{FF2B5EF4-FFF2-40B4-BE49-F238E27FC236}">
                <a16:creationId xmlns:a16="http://schemas.microsoft.com/office/drawing/2014/main" id="{6748A5A1-007B-E968-AECF-7D0F40E4DC6C}"/>
              </a:ext>
            </a:extLst>
          </p:cNvPr>
          <p:cNvSpPr txBox="1"/>
          <p:nvPr/>
        </p:nvSpPr>
        <p:spPr>
          <a:xfrm>
            <a:off x="407457" y="398918"/>
            <a:ext cx="2535440" cy="430887"/>
          </a:xfrm>
          <a:prstGeom prst="rect">
            <a:avLst/>
          </a:prstGeom>
          <a:noFill/>
        </p:spPr>
        <p:txBody>
          <a:bodyPr wrap="square" rtlCol="0">
            <a:spAutoFit/>
          </a:bodyPr>
          <a:lstStyle/>
          <a:p>
            <a:r>
              <a:rPr lang="de-DE" sz="2200" dirty="0">
                <a:solidFill>
                  <a:schemeClr val="tx2"/>
                </a:solidFill>
              </a:rPr>
              <a:t>Implementation</a:t>
            </a:r>
            <a:endParaRPr lang="de-DE" sz="2200" b="1" dirty="0">
              <a:solidFill>
                <a:schemeClr val="tx2"/>
              </a:solidFill>
            </a:endParaRPr>
          </a:p>
        </p:txBody>
      </p:sp>
      <p:pic>
        <p:nvPicPr>
          <p:cNvPr id="7" name="Inhaltsplatzhalter 14">
            <a:extLst>
              <a:ext uri="{FF2B5EF4-FFF2-40B4-BE49-F238E27FC236}">
                <a16:creationId xmlns:a16="http://schemas.microsoft.com/office/drawing/2014/main" id="{A58A97FF-2DF0-DA05-D9D0-9D5C137DC2D5}"/>
              </a:ext>
            </a:extLst>
          </p:cNvPr>
          <p:cNvPicPr>
            <a:picLocks noChangeAspect="1"/>
          </p:cNvPicPr>
          <p:nvPr/>
        </p:nvPicPr>
        <p:blipFill>
          <a:blip r:embed="rId3"/>
          <a:stretch>
            <a:fillRect/>
          </a:stretch>
        </p:blipFill>
        <p:spPr>
          <a:xfrm>
            <a:off x="5050637" y="3838545"/>
            <a:ext cx="6628361" cy="2337052"/>
          </a:xfrm>
          <a:prstGeom prst="rect">
            <a:avLst/>
          </a:prstGeom>
        </p:spPr>
      </p:pic>
      <p:pic>
        <p:nvPicPr>
          <p:cNvPr id="6" name="Inhaltsplatzhalter 5" descr="Roboter Silhouette">
            <a:extLst>
              <a:ext uri="{FF2B5EF4-FFF2-40B4-BE49-F238E27FC236}">
                <a16:creationId xmlns:a16="http://schemas.microsoft.com/office/drawing/2014/main" id="{47DFD1F5-F1D8-4B23-5BC9-548F23B8D8F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998900" y="987861"/>
            <a:ext cx="785642" cy="785642"/>
          </a:xfrm>
          <a:prstGeom prst="rect">
            <a:avLst/>
          </a:prstGeom>
        </p:spPr>
      </p:pic>
    </p:spTree>
    <p:extLst>
      <p:ext uri="{BB962C8B-B14F-4D97-AF65-F5344CB8AC3E}">
        <p14:creationId xmlns:p14="http://schemas.microsoft.com/office/powerpoint/2010/main" val="9539259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0F745F-25EC-4CD8-AA44-4174641419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55CCFD-8157-39B1-8EF5-8AA4C1905D5F}"/>
              </a:ext>
            </a:extLst>
          </p:cNvPr>
          <p:cNvSpPr>
            <a:spLocks noGrp="1"/>
          </p:cNvSpPr>
          <p:nvPr>
            <p:ph type="title"/>
          </p:nvPr>
        </p:nvSpPr>
        <p:spPr>
          <a:xfrm>
            <a:off x="407458" y="1180627"/>
            <a:ext cx="11377084" cy="400110"/>
          </a:xfrm>
        </p:spPr>
        <p:txBody>
          <a:bodyPr/>
          <a:lstStyle/>
          <a:p>
            <a:r>
              <a:rPr lang="de-DE" b="1" dirty="0"/>
              <a:t>Implementation</a:t>
            </a:r>
            <a:br>
              <a:rPr lang="de-DE" dirty="0"/>
            </a:br>
            <a:br>
              <a:rPr lang="de-DE" b="1" dirty="0"/>
            </a:br>
            <a:endParaRPr lang="en-GB" dirty="0"/>
          </a:p>
        </p:txBody>
      </p:sp>
      <p:pic>
        <p:nvPicPr>
          <p:cNvPr id="6" name="Inhaltsplatzhalter 5" descr="Roboter Silhouette">
            <a:extLst>
              <a:ext uri="{FF2B5EF4-FFF2-40B4-BE49-F238E27FC236}">
                <a16:creationId xmlns:a16="http://schemas.microsoft.com/office/drawing/2014/main" id="{36BBDD17-B10D-3C58-AE7C-28D25184D4C1}"/>
              </a:ext>
            </a:extLst>
          </p:cNvPr>
          <p:cNvPicPr>
            <a:picLocks noGrp="1" noChangeAspect="1"/>
          </p:cNvPicPr>
          <p:nvPr>
            <p:ph idx="13"/>
          </p:nvPr>
        </p:nvPicPr>
        <p:blipFill>
          <a:blip r:embed="rId3">
            <a:extLst>
              <a:ext uri="{96DAC541-7B7A-43D3-8B79-37D633B846F1}">
                <asvg:svgBlip xmlns:asvg="http://schemas.microsoft.com/office/drawing/2016/SVG/main" r:embed="rId4"/>
              </a:ext>
            </a:extLst>
          </a:blip>
          <a:stretch>
            <a:fillRect/>
          </a:stretch>
        </p:blipFill>
        <p:spPr>
          <a:xfrm>
            <a:off x="5028718" y="3391087"/>
            <a:ext cx="1332562" cy="1332562"/>
          </a:xfrm>
        </p:spPr>
      </p:pic>
      <p:sp>
        <p:nvSpPr>
          <p:cNvPr id="5" name="Textfeld 4">
            <a:extLst>
              <a:ext uri="{FF2B5EF4-FFF2-40B4-BE49-F238E27FC236}">
                <a16:creationId xmlns:a16="http://schemas.microsoft.com/office/drawing/2014/main" id="{7140C57A-55D2-08B6-5123-A7D719E86AE3}"/>
              </a:ext>
            </a:extLst>
          </p:cNvPr>
          <p:cNvSpPr txBox="1"/>
          <p:nvPr/>
        </p:nvSpPr>
        <p:spPr>
          <a:xfrm>
            <a:off x="407458" y="398918"/>
            <a:ext cx="3415512" cy="430887"/>
          </a:xfrm>
          <a:prstGeom prst="rect">
            <a:avLst/>
          </a:prstGeom>
          <a:noFill/>
        </p:spPr>
        <p:txBody>
          <a:bodyPr wrap="square" rtlCol="0">
            <a:spAutoFit/>
          </a:bodyPr>
          <a:lstStyle/>
          <a:p>
            <a:r>
              <a:rPr lang="de-DE" sz="2200" dirty="0">
                <a:solidFill>
                  <a:schemeClr val="tx2"/>
                </a:solidFill>
              </a:rPr>
              <a:t>Implementation</a:t>
            </a:r>
          </a:p>
        </p:txBody>
      </p:sp>
      <p:pic>
        <p:nvPicPr>
          <p:cNvPr id="10" name="Grafik 9" descr="Schatzkarte Silhouette">
            <a:extLst>
              <a:ext uri="{FF2B5EF4-FFF2-40B4-BE49-F238E27FC236}">
                <a16:creationId xmlns:a16="http://schemas.microsoft.com/office/drawing/2014/main" id="{3F721AB1-A153-8F2A-7B8F-73D2AAFB80E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740389" y="3391087"/>
            <a:ext cx="1332562" cy="1332562"/>
          </a:xfrm>
          <a:prstGeom prst="rect">
            <a:avLst/>
          </a:prstGeom>
        </p:spPr>
      </p:pic>
      <p:sp>
        <p:nvSpPr>
          <p:cNvPr id="13" name="Textfeld 12">
            <a:extLst>
              <a:ext uri="{FF2B5EF4-FFF2-40B4-BE49-F238E27FC236}">
                <a16:creationId xmlns:a16="http://schemas.microsoft.com/office/drawing/2014/main" id="{87A41B17-F4E3-5000-3612-2FA9F1F2B327}"/>
              </a:ext>
            </a:extLst>
          </p:cNvPr>
          <p:cNvSpPr txBox="1"/>
          <p:nvPr/>
        </p:nvSpPr>
        <p:spPr>
          <a:xfrm>
            <a:off x="1390993" y="4710875"/>
            <a:ext cx="2277219" cy="461665"/>
          </a:xfrm>
          <a:prstGeom prst="rect">
            <a:avLst/>
          </a:prstGeom>
          <a:noFill/>
        </p:spPr>
        <p:txBody>
          <a:bodyPr wrap="square" rtlCol="0">
            <a:spAutoFit/>
          </a:bodyPr>
          <a:lstStyle/>
          <a:p>
            <a:r>
              <a:rPr lang="de-DE" sz="2400" b="1" dirty="0">
                <a:solidFill>
                  <a:schemeClr val="tx2"/>
                </a:solidFill>
              </a:rPr>
              <a:t>Environment</a:t>
            </a:r>
            <a:endParaRPr lang="de-DE" b="1" dirty="0">
              <a:solidFill>
                <a:schemeClr val="tx2"/>
              </a:solidFill>
            </a:endParaRPr>
          </a:p>
        </p:txBody>
      </p:sp>
      <p:sp>
        <p:nvSpPr>
          <p:cNvPr id="14" name="Textfeld 13">
            <a:extLst>
              <a:ext uri="{FF2B5EF4-FFF2-40B4-BE49-F238E27FC236}">
                <a16:creationId xmlns:a16="http://schemas.microsoft.com/office/drawing/2014/main" id="{45A28964-9086-7D77-49CA-E39094B0AF58}"/>
              </a:ext>
            </a:extLst>
          </p:cNvPr>
          <p:cNvSpPr txBox="1"/>
          <p:nvPr/>
        </p:nvSpPr>
        <p:spPr>
          <a:xfrm>
            <a:off x="4455551" y="4710875"/>
            <a:ext cx="2925431" cy="461665"/>
          </a:xfrm>
          <a:prstGeom prst="rect">
            <a:avLst/>
          </a:prstGeom>
          <a:noFill/>
        </p:spPr>
        <p:txBody>
          <a:bodyPr wrap="square" rtlCol="0">
            <a:spAutoFit/>
          </a:bodyPr>
          <a:lstStyle/>
          <a:p>
            <a:r>
              <a:rPr lang="en-US" sz="2400" b="1" dirty="0">
                <a:solidFill>
                  <a:schemeClr val="tx2"/>
                </a:solidFill>
              </a:rPr>
              <a:t>Deep Q-Network</a:t>
            </a:r>
            <a:endParaRPr lang="de-DE" b="1" dirty="0">
              <a:solidFill>
                <a:schemeClr val="tx2"/>
              </a:solidFill>
            </a:endParaRPr>
          </a:p>
        </p:txBody>
      </p:sp>
      <p:pic>
        <p:nvPicPr>
          <p:cNvPr id="16" name="Grafik 15" descr="Bonbon Silhouette">
            <a:extLst>
              <a:ext uri="{FF2B5EF4-FFF2-40B4-BE49-F238E27FC236}">
                <a16:creationId xmlns:a16="http://schemas.microsoft.com/office/drawing/2014/main" id="{6DE9F8AC-C499-1A32-7A5B-9E0526054B0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614857" y="3378313"/>
            <a:ext cx="1332562" cy="1332562"/>
          </a:xfrm>
          <a:prstGeom prst="rect">
            <a:avLst/>
          </a:prstGeom>
        </p:spPr>
      </p:pic>
      <p:sp>
        <p:nvSpPr>
          <p:cNvPr id="17" name="Textfeld 16">
            <a:extLst>
              <a:ext uri="{FF2B5EF4-FFF2-40B4-BE49-F238E27FC236}">
                <a16:creationId xmlns:a16="http://schemas.microsoft.com/office/drawing/2014/main" id="{17F82CBE-C14C-AE6B-E2D7-BD00FC6F0F07}"/>
              </a:ext>
            </a:extLst>
          </p:cNvPr>
          <p:cNvSpPr txBox="1"/>
          <p:nvPr/>
        </p:nvSpPr>
        <p:spPr>
          <a:xfrm>
            <a:off x="8168321" y="4710875"/>
            <a:ext cx="2726166" cy="461665"/>
          </a:xfrm>
          <a:prstGeom prst="rect">
            <a:avLst/>
          </a:prstGeom>
          <a:noFill/>
        </p:spPr>
        <p:txBody>
          <a:bodyPr wrap="square" rtlCol="0">
            <a:spAutoFit/>
          </a:bodyPr>
          <a:lstStyle/>
          <a:p>
            <a:r>
              <a:rPr lang="de-DE" sz="2400" b="1" dirty="0" err="1"/>
              <a:t>Reward</a:t>
            </a:r>
            <a:r>
              <a:rPr lang="de-DE" sz="2400" b="1" dirty="0"/>
              <a:t> </a:t>
            </a:r>
            <a:r>
              <a:rPr lang="de-DE" sz="2400" b="1" dirty="0" err="1"/>
              <a:t>function</a:t>
            </a:r>
            <a:endParaRPr lang="de-DE" sz="2400" b="1" dirty="0"/>
          </a:p>
        </p:txBody>
      </p:sp>
    </p:spTree>
    <p:extLst>
      <p:ext uri="{BB962C8B-B14F-4D97-AF65-F5344CB8AC3E}">
        <p14:creationId xmlns:p14="http://schemas.microsoft.com/office/powerpoint/2010/main" val="39263071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29CF8D-7B29-1FD2-D662-2F6819216F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0C3F51F-24E0-4244-EE0B-0713EC87FD48}"/>
              </a:ext>
            </a:extLst>
          </p:cNvPr>
          <p:cNvSpPr>
            <a:spLocks noGrp="1"/>
          </p:cNvSpPr>
          <p:nvPr>
            <p:ph type="title"/>
          </p:nvPr>
        </p:nvSpPr>
        <p:spPr>
          <a:xfrm>
            <a:off x="407458" y="1180627"/>
            <a:ext cx="11377084" cy="400110"/>
          </a:xfrm>
        </p:spPr>
        <p:txBody>
          <a:bodyPr/>
          <a:lstStyle/>
          <a:p>
            <a:r>
              <a:rPr lang="de-DE" b="1" dirty="0" err="1"/>
              <a:t>Reward</a:t>
            </a:r>
            <a:r>
              <a:rPr lang="de-DE" b="1" dirty="0"/>
              <a:t> </a:t>
            </a:r>
            <a:r>
              <a:rPr lang="de-DE" b="1" dirty="0" err="1"/>
              <a:t>function</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6BCA2F3D-8EEA-F5D9-9DA7-DBF3CF082267}"/>
              </a:ext>
            </a:extLst>
          </p:cNvPr>
          <p:cNvSpPr>
            <a:spLocks noGrp="1"/>
          </p:cNvSpPr>
          <p:nvPr>
            <p:ph idx="13"/>
          </p:nvPr>
        </p:nvSpPr>
        <p:spPr/>
        <p:txBody>
          <a:bodyPr/>
          <a:lstStyle/>
          <a:p>
            <a:r>
              <a:rPr lang="en-GB" dirty="0"/>
              <a:t>If the mower moves to a field…</a:t>
            </a:r>
          </a:p>
          <a:p>
            <a:pPr marL="342900" indent="-342900">
              <a:buFont typeface="Arial" panose="020B0604020202020204" pitchFamily="34" charset="0"/>
              <a:buChar char="•"/>
            </a:pPr>
            <a:r>
              <a:rPr lang="en-GB" dirty="0"/>
              <a:t>…which was not visited before: Reward = +5</a:t>
            </a:r>
          </a:p>
          <a:p>
            <a:pPr marL="342900" indent="-342900">
              <a:buFont typeface="Arial" panose="020B0604020202020204" pitchFamily="34" charset="0"/>
              <a:buChar char="•"/>
            </a:pPr>
            <a:r>
              <a:rPr lang="en-GB" dirty="0"/>
              <a:t>…which was visited before: Reward = -1</a:t>
            </a:r>
          </a:p>
          <a:p>
            <a:pPr marL="342900" indent="-342900">
              <a:buFont typeface="Arial" panose="020B0604020202020204" pitchFamily="34" charset="0"/>
              <a:buChar char="•"/>
            </a:pPr>
            <a:r>
              <a:rPr lang="en-GB" dirty="0"/>
              <a:t>…on which a sheep is standing: Reward = -10 / -1 / 0</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If the action is left or right: Reward = +2</a:t>
            </a:r>
          </a:p>
          <a:p>
            <a:pPr marL="342900" indent="-342900">
              <a:buFont typeface="Arial" panose="020B0604020202020204" pitchFamily="34" charset="0"/>
              <a:buChar char="•"/>
            </a:pPr>
            <a:r>
              <a:rPr lang="en-GB" dirty="0"/>
              <a:t>When the mower move to the right on an even number row: Reward = +15</a:t>
            </a:r>
          </a:p>
          <a:p>
            <a:pPr marL="342900" indent="-342900">
              <a:buFont typeface="Arial" panose="020B0604020202020204" pitchFamily="34" charset="0"/>
              <a:buChar char="•"/>
            </a:pPr>
            <a:r>
              <a:rPr lang="en-GB" dirty="0"/>
              <a:t>When the mower move to the left on an uneven number row: Reward = +15</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If the target is reached: Reward = +30 	( and  Reward = </a:t>
            </a:r>
            <a:r>
              <a:rPr lang="en-GB" dirty="0" err="1"/>
              <a:t>number_visited_fields</a:t>
            </a:r>
            <a:r>
              <a:rPr lang="en-GB"/>
              <a:t> * 0.1)</a:t>
            </a:r>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endParaRPr lang="en-GB" dirty="0"/>
          </a:p>
        </p:txBody>
      </p:sp>
      <p:sp>
        <p:nvSpPr>
          <p:cNvPr id="5" name="Textfeld 4">
            <a:extLst>
              <a:ext uri="{FF2B5EF4-FFF2-40B4-BE49-F238E27FC236}">
                <a16:creationId xmlns:a16="http://schemas.microsoft.com/office/drawing/2014/main" id="{CAD93BBF-F14B-4CE9-7E67-1C8AA0BAA328}"/>
              </a:ext>
            </a:extLst>
          </p:cNvPr>
          <p:cNvSpPr txBox="1"/>
          <p:nvPr/>
        </p:nvSpPr>
        <p:spPr>
          <a:xfrm>
            <a:off x="407457" y="398918"/>
            <a:ext cx="2535440" cy="430887"/>
          </a:xfrm>
          <a:prstGeom prst="rect">
            <a:avLst/>
          </a:prstGeom>
          <a:noFill/>
        </p:spPr>
        <p:txBody>
          <a:bodyPr wrap="square" rtlCol="0">
            <a:spAutoFit/>
          </a:bodyPr>
          <a:lstStyle/>
          <a:p>
            <a:r>
              <a:rPr lang="de-DE" sz="2200" dirty="0">
                <a:solidFill>
                  <a:schemeClr val="tx2"/>
                </a:solidFill>
              </a:rPr>
              <a:t>Implementation</a:t>
            </a:r>
            <a:endParaRPr lang="de-DE" sz="2200" b="1" dirty="0">
              <a:solidFill>
                <a:schemeClr val="tx2"/>
              </a:solidFill>
            </a:endParaRPr>
          </a:p>
        </p:txBody>
      </p:sp>
      <p:pic>
        <p:nvPicPr>
          <p:cNvPr id="4" name="Grafik 3" descr="Bonbon Silhouette">
            <a:extLst>
              <a:ext uri="{FF2B5EF4-FFF2-40B4-BE49-F238E27FC236}">
                <a16:creationId xmlns:a16="http://schemas.microsoft.com/office/drawing/2014/main" id="{14747524-B15D-44C9-06C1-C69CA1D8EA4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997844" y="987861"/>
            <a:ext cx="785641" cy="785641"/>
          </a:xfrm>
          <a:prstGeom prst="rect">
            <a:avLst/>
          </a:prstGeom>
        </p:spPr>
      </p:pic>
    </p:spTree>
    <p:extLst>
      <p:ext uri="{BB962C8B-B14F-4D97-AF65-F5344CB8AC3E}">
        <p14:creationId xmlns:p14="http://schemas.microsoft.com/office/powerpoint/2010/main" val="40127659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48B151-370F-BD25-4080-03EFAE6AC8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4BCCF1-C01B-D970-63B2-623A21C41B31}"/>
              </a:ext>
            </a:extLst>
          </p:cNvPr>
          <p:cNvSpPr>
            <a:spLocks noGrp="1"/>
          </p:cNvSpPr>
          <p:nvPr>
            <p:ph type="title"/>
          </p:nvPr>
        </p:nvSpPr>
        <p:spPr>
          <a:xfrm>
            <a:off x="407458" y="1180627"/>
            <a:ext cx="11377084" cy="400110"/>
          </a:xfrm>
        </p:spPr>
        <p:txBody>
          <a:bodyPr/>
          <a:lstStyle/>
          <a:p>
            <a:r>
              <a:rPr lang="de-DE" dirty="0"/>
              <a:t>Table </a:t>
            </a:r>
            <a:r>
              <a:rPr lang="de-DE" dirty="0" err="1"/>
              <a:t>of</a:t>
            </a:r>
            <a:r>
              <a:rPr lang="de-DE" dirty="0"/>
              <a:t> </a:t>
            </a:r>
            <a:r>
              <a:rPr lang="de-DE" dirty="0" err="1"/>
              <a:t>contents</a:t>
            </a:r>
            <a:br>
              <a:rPr lang="de-DE" b="1" dirty="0"/>
            </a:br>
            <a:endParaRPr lang="en-GB" dirty="0"/>
          </a:p>
        </p:txBody>
      </p:sp>
      <p:sp>
        <p:nvSpPr>
          <p:cNvPr id="3" name="Content Placeholder 2">
            <a:extLst>
              <a:ext uri="{FF2B5EF4-FFF2-40B4-BE49-F238E27FC236}">
                <a16:creationId xmlns:a16="http://schemas.microsoft.com/office/drawing/2014/main" id="{34B7D68D-63E4-FD96-6DA6-4B2A9A4480D5}"/>
              </a:ext>
            </a:extLst>
          </p:cNvPr>
          <p:cNvSpPr>
            <a:spLocks noGrp="1"/>
          </p:cNvSpPr>
          <p:nvPr>
            <p:ph idx="13"/>
          </p:nvPr>
        </p:nvSpPr>
        <p:spPr/>
        <p:txBody>
          <a:bodyPr/>
          <a:lstStyle/>
          <a:p>
            <a:pPr marL="342900" indent="-342900">
              <a:buFont typeface="Arial" panose="020B0604020202020204" pitchFamily="34" charset="0"/>
              <a:buChar char="•"/>
            </a:pPr>
            <a:r>
              <a:rPr lang="de-DE" b="1" dirty="0">
                <a:solidFill>
                  <a:schemeClr val="tx2"/>
                </a:solidFill>
              </a:rPr>
              <a:t>Tasks </a:t>
            </a:r>
            <a:r>
              <a:rPr lang="de-DE" b="1" dirty="0" err="1">
                <a:solidFill>
                  <a:schemeClr val="tx2"/>
                </a:solidFill>
              </a:rPr>
              <a:t>definition</a:t>
            </a:r>
            <a:endParaRPr lang="de-DE" b="1" dirty="0">
              <a:solidFill>
                <a:schemeClr val="tx2"/>
              </a:solidFill>
            </a:endParaRPr>
          </a:p>
          <a:p>
            <a:pPr marL="342900" indent="-342900">
              <a:buFont typeface="Arial" panose="020B0604020202020204" pitchFamily="34" charset="0"/>
              <a:buChar char="•"/>
            </a:pPr>
            <a:r>
              <a:rPr lang="de-DE" b="1" dirty="0">
                <a:solidFill>
                  <a:schemeClr val="tx2"/>
                </a:solidFill>
              </a:rPr>
              <a:t>Concept</a:t>
            </a:r>
          </a:p>
          <a:p>
            <a:pPr marL="342900" indent="-342900">
              <a:buFont typeface="Arial" panose="020B0604020202020204" pitchFamily="34" charset="0"/>
              <a:buChar char="•"/>
            </a:pPr>
            <a:r>
              <a:rPr lang="de-DE" b="1" dirty="0">
                <a:solidFill>
                  <a:schemeClr val="tx2"/>
                </a:solidFill>
              </a:rPr>
              <a:t>Implementation</a:t>
            </a:r>
          </a:p>
          <a:p>
            <a:pPr marL="342900" indent="-342900">
              <a:buFont typeface="Arial" panose="020B0604020202020204" pitchFamily="34" charset="0"/>
              <a:buChar char="•"/>
            </a:pPr>
            <a:r>
              <a:rPr lang="de-DE" b="1" dirty="0"/>
              <a:t>Evaluation</a:t>
            </a:r>
          </a:p>
          <a:p>
            <a:endParaRPr lang="en-GB" dirty="0"/>
          </a:p>
        </p:txBody>
      </p:sp>
      <p:sp>
        <p:nvSpPr>
          <p:cNvPr id="4" name="Textfeld 3">
            <a:extLst>
              <a:ext uri="{FF2B5EF4-FFF2-40B4-BE49-F238E27FC236}">
                <a16:creationId xmlns:a16="http://schemas.microsoft.com/office/drawing/2014/main" id="{E7CC2EC5-0D50-DC1C-D476-0DB6422064E7}"/>
              </a:ext>
            </a:extLst>
          </p:cNvPr>
          <p:cNvSpPr txBox="1"/>
          <p:nvPr/>
        </p:nvSpPr>
        <p:spPr>
          <a:xfrm>
            <a:off x="406401" y="398918"/>
            <a:ext cx="3415512" cy="430887"/>
          </a:xfrm>
          <a:prstGeom prst="rect">
            <a:avLst/>
          </a:prstGeom>
          <a:noFill/>
        </p:spPr>
        <p:txBody>
          <a:bodyPr wrap="square" rtlCol="0">
            <a:spAutoFit/>
          </a:bodyPr>
          <a:lstStyle/>
          <a:p>
            <a:r>
              <a:rPr lang="de-DE" sz="2200" dirty="0">
                <a:solidFill>
                  <a:schemeClr val="tx2"/>
                </a:solidFill>
              </a:rPr>
              <a:t>Table </a:t>
            </a:r>
            <a:r>
              <a:rPr lang="de-DE" sz="2200" dirty="0" err="1">
                <a:solidFill>
                  <a:schemeClr val="tx2"/>
                </a:solidFill>
              </a:rPr>
              <a:t>of</a:t>
            </a:r>
            <a:r>
              <a:rPr lang="de-DE" sz="2200" dirty="0">
                <a:solidFill>
                  <a:schemeClr val="tx2"/>
                </a:solidFill>
              </a:rPr>
              <a:t> </a:t>
            </a:r>
            <a:r>
              <a:rPr lang="de-DE" sz="2200" dirty="0" err="1">
                <a:solidFill>
                  <a:schemeClr val="tx2"/>
                </a:solidFill>
              </a:rPr>
              <a:t>contents</a:t>
            </a:r>
            <a:endParaRPr lang="de-DE" sz="2200" dirty="0">
              <a:solidFill>
                <a:schemeClr val="tx2"/>
              </a:solidFill>
            </a:endParaRPr>
          </a:p>
        </p:txBody>
      </p:sp>
    </p:spTree>
    <p:extLst>
      <p:ext uri="{BB962C8B-B14F-4D97-AF65-F5344CB8AC3E}">
        <p14:creationId xmlns:p14="http://schemas.microsoft.com/office/powerpoint/2010/main" val="30176163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38D3B-D406-8BE6-F56C-A97937BC4B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4FAFAC-5688-D883-6B2C-9D51C6D62C0F}"/>
              </a:ext>
            </a:extLst>
          </p:cNvPr>
          <p:cNvSpPr>
            <a:spLocks noGrp="1"/>
          </p:cNvSpPr>
          <p:nvPr>
            <p:ph type="title"/>
          </p:nvPr>
        </p:nvSpPr>
        <p:spPr>
          <a:xfrm>
            <a:off x="407458" y="1180627"/>
            <a:ext cx="11377084" cy="400110"/>
          </a:xfrm>
        </p:spPr>
        <p:txBody>
          <a:bodyPr/>
          <a:lstStyle/>
          <a:p>
            <a:r>
              <a:rPr lang="de-DE" b="1" dirty="0"/>
              <a:t>Training </a:t>
            </a:r>
            <a:r>
              <a:rPr lang="de-DE" b="1" dirty="0" err="1"/>
              <a:t>without</a:t>
            </a:r>
            <a:r>
              <a:rPr lang="de-DE" b="1" dirty="0"/>
              <a:t> </a:t>
            </a:r>
            <a:r>
              <a:rPr lang="de-DE" b="1" dirty="0" err="1"/>
              <a:t>sheeps</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5DF4270D-3F74-5642-B98F-7A267BF825FC}"/>
              </a:ext>
            </a:extLst>
          </p:cNvPr>
          <p:cNvSpPr>
            <a:spLocks noGrp="1"/>
          </p:cNvSpPr>
          <p:nvPr>
            <p:ph idx="13"/>
          </p:nvPr>
        </p:nvSpPr>
        <p:spPr/>
        <p:txBody>
          <a:bodyPr/>
          <a:lstStyle/>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endParaRPr lang="en-GB" dirty="0"/>
          </a:p>
        </p:txBody>
      </p:sp>
      <p:sp>
        <p:nvSpPr>
          <p:cNvPr id="5" name="Textfeld 4">
            <a:extLst>
              <a:ext uri="{FF2B5EF4-FFF2-40B4-BE49-F238E27FC236}">
                <a16:creationId xmlns:a16="http://schemas.microsoft.com/office/drawing/2014/main" id="{B0094C7B-4890-4AC3-A3C8-79004FDD3CB4}"/>
              </a:ext>
            </a:extLst>
          </p:cNvPr>
          <p:cNvSpPr txBox="1"/>
          <p:nvPr/>
        </p:nvSpPr>
        <p:spPr>
          <a:xfrm>
            <a:off x="407457" y="398918"/>
            <a:ext cx="2535440" cy="430887"/>
          </a:xfrm>
          <a:prstGeom prst="rect">
            <a:avLst/>
          </a:prstGeom>
          <a:noFill/>
        </p:spPr>
        <p:txBody>
          <a:bodyPr wrap="square" rtlCol="0">
            <a:spAutoFit/>
          </a:bodyPr>
          <a:lstStyle/>
          <a:p>
            <a:r>
              <a:rPr lang="de-DE" sz="2200" dirty="0">
                <a:solidFill>
                  <a:schemeClr val="tx2"/>
                </a:solidFill>
              </a:rPr>
              <a:t>Evaluation</a:t>
            </a:r>
            <a:endParaRPr lang="de-DE" sz="2200" b="1" dirty="0">
              <a:solidFill>
                <a:schemeClr val="tx2"/>
              </a:solidFill>
            </a:endParaRPr>
          </a:p>
        </p:txBody>
      </p:sp>
      <p:pic>
        <p:nvPicPr>
          <p:cNvPr id="7" name="Grid Window with Cows, Mower, and Target 2024-02-16 16-38-59">
            <a:hlinkClick r:id="" action="ppaction://media"/>
            <a:extLst>
              <a:ext uri="{FF2B5EF4-FFF2-40B4-BE49-F238E27FC236}">
                <a16:creationId xmlns:a16="http://schemas.microsoft.com/office/drawing/2014/main" id="{BECD1CF8-FA09-0A0B-89AE-53AE1E8DA0E0}"/>
              </a:ext>
            </a:extLst>
          </p:cNvPr>
          <p:cNvPicPr>
            <a:picLocks noChangeAspect="1"/>
          </p:cNvPicPr>
          <p:nvPr>
            <a:videoFile r:link="rId1"/>
            <p:extLst>
              <p:ext uri="{DAA4B4D4-6D71-4841-9C94-3DE7FCFB9230}">
                <p14:media xmlns:p14="http://schemas.microsoft.com/office/powerpoint/2010/main" r:embed="rId2">
                  <p14:trim st="6181" end="6392.1333"/>
                </p14:media>
              </p:ext>
            </p:extLst>
          </p:nvPr>
        </p:nvPicPr>
        <p:blipFill rotWithShape="1">
          <a:blip r:embed="rId6"/>
          <a:srcRect r="19560" b="19584"/>
          <a:stretch/>
        </p:blipFill>
        <p:spPr>
          <a:xfrm>
            <a:off x="981455" y="1942356"/>
            <a:ext cx="4393734" cy="4392513"/>
          </a:xfrm>
          <a:prstGeom prst="rect">
            <a:avLst/>
          </a:prstGeom>
        </p:spPr>
      </p:pic>
      <p:pic>
        <p:nvPicPr>
          <p:cNvPr id="4" name="Grid Window with Cows, Mower, and Target 2024-02-16 16-28-35">
            <a:hlinkClick r:id="" action="ppaction://media"/>
            <a:extLst>
              <a:ext uri="{FF2B5EF4-FFF2-40B4-BE49-F238E27FC236}">
                <a16:creationId xmlns:a16="http://schemas.microsoft.com/office/drawing/2014/main" id="{046D681A-AF87-DBE5-8B07-4122D4E5742D}"/>
              </a:ext>
            </a:extLst>
          </p:cNvPr>
          <p:cNvPicPr>
            <a:picLocks noChangeAspect="1"/>
          </p:cNvPicPr>
          <p:nvPr>
            <a:videoFile r:link="rId1"/>
            <p:extLst>
              <p:ext uri="{DAA4B4D4-6D71-4841-9C94-3DE7FCFB9230}">
                <p14:media xmlns:p14="http://schemas.microsoft.com/office/powerpoint/2010/main" r:embed="rId3">
                  <p14:trim st="6649"/>
                </p14:media>
              </p:ext>
            </p:extLst>
          </p:nvPr>
        </p:nvPicPr>
        <p:blipFill rotWithShape="1">
          <a:blip r:embed="rId6"/>
          <a:srcRect t="-319" r="19818" b="19595"/>
          <a:stretch/>
        </p:blipFill>
        <p:spPr>
          <a:xfrm>
            <a:off x="6816813" y="1921886"/>
            <a:ext cx="4393732" cy="4435285"/>
          </a:xfrm>
          <a:prstGeom prst="rect">
            <a:avLst/>
          </a:prstGeom>
        </p:spPr>
      </p:pic>
    </p:spTree>
    <p:extLst>
      <p:ext uri="{BB962C8B-B14F-4D97-AF65-F5344CB8AC3E}">
        <p14:creationId xmlns:p14="http://schemas.microsoft.com/office/powerpoint/2010/main" val="3673872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872"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745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seq concurrent="1" nextAc="seek">
              <p:cTn id="17" restart="whenNotActive" fill="hold" evtFilter="cancelBubble" nodeType="interactiveSeq">
                <p:stCondLst>
                  <p:cond evt="onClick" delay="0">
                    <p:tgtEl>
                      <p:spTgt spid="4"/>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4"/>
                                        </p:tgtEl>
                                      </p:cBhvr>
                                    </p:cmd>
                                  </p:childTnLst>
                                </p:cTn>
                              </p:par>
                            </p:childTnLst>
                          </p:cTn>
                        </p:par>
                      </p:childTnLst>
                    </p:cTn>
                  </p:par>
                </p:childTnLst>
              </p:cTn>
              <p:nextCondLst>
                <p:cond evt="onClick" delay="0">
                  <p:tgtEl>
                    <p:spTgt spid="4"/>
                  </p:tgtEl>
                </p:cond>
              </p:nextCondLst>
            </p:seq>
            <p:video>
              <p:cMediaNode vol="80000" mute="1">
                <p:cTn id="22"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687C7-C499-BA57-07D1-7F1D2FCE2AD4}"/>
              </a:ext>
            </a:extLst>
          </p:cNvPr>
          <p:cNvSpPr>
            <a:spLocks noGrp="1"/>
          </p:cNvSpPr>
          <p:nvPr>
            <p:ph type="title"/>
          </p:nvPr>
        </p:nvSpPr>
        <p:spPr>
          <a:xfrm>
            <a:off x="407458" y="1180627"/>
            <a:ext cx="11377084" cy="400110"/>
          </a:xfrm>
        </p:spPr>
        <p:txBody>
          <a:bodyPr/>
          <a:lstStyle/>
          <a:p>
            <a:r>
              <a:rPr lang="de-DE" dirty="0"/>
              <a:t>Table </a:t>
            </a:r>
            <a:r>
              <a:rPr lang="de-DE" dirty="0" err="1"/>
              <a:t>of</a:t>
            </a:r>
            <a:r>
              <a:rPr lang="de-DE" dirty="0"/>
              <a:t> </a:t>
            </a:r>
            <a:r>
              <a:rPr lang="de-DE" dirty="0" err="1"/>
              <a:t>contents</a:t>
            </a:r>
            <a:br>
              <a:rPr lang="de-DE" b="1" dirty="0"/>
            </a:br>
            <a:endParaRPr lang="en-GB" dirty="0"/>
          </a:p>
        </p:txBody>
      </p:sp>
      <p:sp>
        <p:nvSpPr>
          <p:cNvPr id="3" name="Content Placeholder 2">
            <a:extLst>
              <a:ext uri="{FF2B5EF4-FFF2-40B4-BE49-F238E27FC236}">
                <a16:creationId xmlns:a16="http://schemas.microsoft.com/office/drawing/2014/main" id="{C7D839FD-BE2D-31F4-9EA7-8D8EC4D10109}"/>
              </a:ext>
            </a:extLst>
          </p:cNvPr>
          <p:cNvSpPr>
            <a:spLocks noGrp="1"/>
          </p:cNvSpPr>
          <p:nvPr>
            <p:ph idx="13"/>
          </p:nvPr>
        </p:nvSpPr>
        <p:spPr/>
        <p:txBody>
          <a:bodyPr/>
          <a:lstStyle/>
          <a:p>
            <a:pPr marL="342900" indent="-342900">
              <a:buFont typeface="Arial" panose="020B0604020202020204" pitchFamily="34" charset="0"/>
              <a:buChar char="•"/>
            </a:pPr>
            <a:r>
              <a:rPr lang="de-DE" b="1" dirty="0"/>
              <a:t>Tasks </a:t>
            </a:r>
            <a:r>
              <a:rPr lang="de-DE" b="1" dirty="0" err="1"/>
              <a:t>definition</a:t>
            </a:r>
            <a:endParaRPr lang="de-DE" b="1" dirty="0"/>
          </a:p>
          <a:p>
            <a:pPr marL="342900" indent="-342900">
              <a:buFont typeface="Arial" panose="020B0604020202020204" pitchFamily="34" charset="0"/>
              <a:buChar char="•"/>
            </a:pPr>
            <a:r>
              <a:rPr lang="de-DE" b="1" dirty="0"/>
              <a:t>Concept</a:t>
            </a:r>
          </a:p>
          <a:p>
            <a:pPr marL="342900" indent="-342900">
              <a:buFont typeface="Arial" panose="020B0604020202020204" pitchFamily="34" charset="0"/>
              <a:buChar char="•"/>
            </a:pPr>
            <a:r>
              <a:rPr lang="de-DE" b="1" dirty="0"/>
              <a:t>Implementation</a:t>
            </a:r>
          </a:p>
          <a:p>
            <a:pPr marL="342900" indent="-342900">
              <a:buFont typeface="Arial" panose="020B0604020202020204" pitchFamily="34" charset="0"/>
              <a:buChar char="•"/>
            </a:pPr>
            <a:r>
              <a:rPr lang="de-DE" b="1" dirty="0"/>
              <a:t>Evaluation</a:t>
            </a:r>
          </a:p>
          <a:p>
            <a:endParaRPr lang="en-GB" dirty="0"/>
          </a:p>
        </p:txBody>
      </p:sp>
      <p:sp>
        <p:nvSpPr>
          <p:cNvPr id="4" name="Textfeld 3">
            <a:extLst>
              <a:ext uri="{FF2B5EF4-FFF2-40B4-BE49-F238E27FC236}">
                <a16:creationId xmlns:a16="http://schemas.microsoft.com/office/drawing/2014/main" id="{B826FA84-CEA3-AD40-59A1-3FAEAAB6C0DD}"/>
              </a:ext>
            </a:extLst>
          </p:cNvPr>
          <p:cNvSpPr txBox="1"/>
          <p:nvPr/>
        </p:nvSpPr>
        <p:spPr>
          <a:xfrm>
            <a:off x="406401" y="398918"/>
            <a:ext cx="3415512" cy="430887"/>
          </a:xfrm>
          <a:prstGeom prst="rect">
            <a:avLst/>
          </a:prstGeom>
          <a:noFill/>
        </p:spPr>
        <p:txBody>
          <a:bodyPr wrap="square" rtlCol="0">
            <a:spAutoFit/>
          </a:bodyPr>
          <a:lstStyle/>
          <a:p>
            <a:r>
              <a:rPr lang="de-DE" sz="2200" dirty="0">
                <a:solidFill>
                  <a:schemeClr val="tx2"/>
                </a:solidFill>
              </a:rPr>
              <a:t>Table </a:t>
            </a:r>
            <a:r>
              <a:rPr lang="de-DE" sz="2200" dirty="0" err="1">
                <a:solidFill>
                  <a:schemeClr val="tx2"/>
                </a:solidFill>
              </a:rPr>
              <a:t>of</a:t>
            </a:r>
            <a:r>
              <a:rPr lang="de-DE" sz="2200" dirty="0">
                <a:solidFill>
                  <a:schemeClr val="tx2"/>
                </a:solidFill>
              </a:rPr>
              <a:t> </a:t>
            </a:r>
            <a:r>
              <a:rPr lang="de-DE" sz="2200" dirty="0" err="1">
                <a:solidFill>
                  <a:schemeClr val="tx2"/>
                </a:solidFill>
              </a:rPr>
              <a:t>contents</a:t>
            </a:r>
            <a:endParaRPr lang="de-DE" sz="2200" dirty="0">
              <a:solidFill>
                <a:schemeClr val="tx2"/>
              </a:solidFill>
            </a:endParaRPr>
          </a:p>
        </p:txBody>
      </p:sp>
    </p:spTree>
    <p:extLst>
      <p:ext uri="{BB962C8B-B14F-4D97-AF65-F5344CB8AC3E}">
        <p14:creationId xmlns:p14="http://schemas.microsoft.com/office/powerpoint/2010/main" val="3394534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5F1135-4FBB-21B2-D2BE-7A72684D3A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B3267F-FE43-2B43-10B8-DDC8486FD5FD}"/>
              </a:ext>
            </a:extLst>
          </p:cNvPr>
          <p:cNvSpPr>
            <a:spLocks noGrp="1"/>
          </p:cNvSpPr>
          <p:nvPr>
            <p:ph type="title"/>
          </p:nvPr>
        </p:nvSpPr>
        <p:spPr>
          <a:xfrm>
            <a:off x="407458" y="1180627"/>
            <a:ext cx="11377084" cy="400110"/>
          </a:xfrm>
        </p:spPr>
        <p:txBody>
          <a:bodyPr/>
          <a:lstStyle/>
          <a:p>
            <a:r>
              <a:rPr lang="de-DE" b="1" dirty="0"/>
              <a:t>Training </a:t>
            </a:r>
            <a:r>
              <a:rPr lang="de-DE" b="1" dirty="0" err="1"/>
              <a:t>with</a:t>
            </a:r>
            <a:r>
              <a:rPr lang="de-DE" b="1" dirty="0"/>
              <a:t> </a:t>
            </a:r>
            <a:r>
              <a:rPr lang="de-DE" b="1" dirty="0" err="1"/>
              <a:t>sheeps</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661A897F-071B-0E58-8A78-978DA7170735}"/>
              </a:ext>
            </a:extLst>
          </p:cNvPr>
          <p:cNvSpPr>
            <a:spLocks noGrp="1"/>
          </p:cNvSpPr>
          <p:nvPr>
            <p:ph idx="13"/>
          </p:nvPr>
        </p:nvSpPr>
        <p:spPr/>
        <p:txBody>
          <a:bodyPr/>
          <a:lstStyle/>
          <a:p>
            <a:r>
              <a:rPr lang="en-GB" b="1" dirty="0"/>
              <a:t>Problem: </a:t>
            </a:r>
          </a:p>
          <a:p>
            <a:pPr marL="342900" indent="-342900">
              <a:buFont typeface="Arial" panose="020B0604020202020204" pitchFamily="34" charset="0"/>
              <a:buChar char="•"/>
            </a:pPr>
            <a:r>
              <a:rPr lang="en-US" dirty="0"/>
              <a:t>The mower will avoid revisiting any field where it previously encountered a sheep during training</a:t>
            </a:r>
          </a:p>
          <a:p>
            <a:r>
              <a:rPr lang="en-GB" b="1" dirty="0"/>
              <a:t>Solution:</a:t>
            </a:r>
          </a:p>
          <a:p>
            <a:pPr marL="342900" indent="-342900">
              <a:buFont typeface="Arial" panose="020B0604020202020204" pitchFamily="34" charset="0"/>
              <a:buChar char="•"/>
            </a:pPr>
            <a:r>
              <a:rPr lang="en-US" dirty="0"/>
              <a:t>Eliminate the penalty for colliding with a sheep</a:t>
            </a:r>
          </a:p>
          <a:p>
            <a:pPr marL="342900" indent="-342900">
              <a:buFont typeface="Arial" panose="020B0604020202020204" pitchFamily="34" charset="0"/>
              <a:buChar char="•"/>
            </a:pPr>
            <a:endParaRPr lang="en-GB" dirty="0"/>
          </a:p>
          <a:p>
            <a:r>
              <a:rPr lang="en-GB" b="1" dirty="0"/>
              <a:t>Problem:</a:t>
            </a:r>
          </a:p>
          <a:p>
            <a:pPr marL="342900" indent="-342900">
              <a:buFont typeface="Arial" panose="020B0604020202020204" pitchFamily="34" charset="0"/>
              <a:buChar char="•"/>
            </a:pPr>
            <a:r>
              <a:rPr lang="en-GB" dirty="0"/>
              <a:t>The mower will change directions if he run into a sheep and will not visit the fields later</a:t>
            </a:r>
          </a:p>
          <a:p>
            <a:r>
              <a:rPr lang="en-GB" b="1" dirty="0"/>
              <a:t>Solution:</a:t>
            </a:r>
          </a:p>
          <a:p>
            <a:pPr marL="342900" indent="-342900">
              <a:buFont typeface="Arial" panose="020B0604020202020204" pitchFamily="34" charset="0"/>
              <a:buChar char="•"/>
            </a:pPr>
            <a:r>
              <a:rPr lang="en-GB" dirty="0"/>
              <a:t>Removing position of the </a:t>
            </a:r>
            <a:r>
              <a:rPr lang="en-GB" dirty="0" err="1"/>
              <a:t>sheeps</a:t>
            </a:r>
            <a:r>
              <a:rPr lang="en-GB" dirty="0"/>
              <a:t> from state tensor</a:t>
            </a:r>
          </a:p>
          <a:p>
            <a:pPr marL="342900" indent="-342900">
              <a:buFont typeface="Arial" panose="020B0604020202020204" pitchFamily="34" charset="0"/>
              <a:buChar char="•"/>
            </a:pPr>
            <a:endParaRPr lang="en-GB" dirty="0"/>
          </a:p>
          <a:p>
            <a:endParaRPr lang="en-GB" dirty="0"/>
          </a:p>
        </p:txBody>
      </p:sp>
      <p:sp>
        <p:nvSpPr>
          <p:cNvPr id="5" name="Textfeld 4">
            <a:extLst>
              <a:ext uri="{FF2B5EF4-FFF2-40B4-BE49-F238E27FC236}">
                <a16:creationId xmlns:a16="http://schemas.microsoft.com/office/drawing/2014/main" id="{F131276A-B218-23CB-A30A-C802E1FE28EF}"/>
              </a:ext>
            </a:extLst>
          </p:cNvPr>
          <p:cNvSpPr txBox="1"/>
          <p:nvPr/>
        </p:nvSpPr>
        <p:spPr>
          <a:xfrm>
            <a:off x="407457" y="398918"/>
            <a:ext cx="2535440" cy="430887"/>
          </a:xfrm>
          <a:prstGeom prst="rect">
            <a:avLst/>
          </a:prstGeom>
          <a:noFill/>
        </p:spPr>
        <p:txBody>
          <a:bodyPr wrap="square" rtlCol="0">
            <a:spAutoFit/>
          </a:bodyPr>
          <a:lstStyle/>
          <a:p>
            <a:r>
              <a:rPr lang="de-DE" sz="2200" dirty="0">
                <a:solidFill>
                  <a:schemeClr val="tx2"/>
                </a:solidFill>
              </a:rPr>
              <a:t>Evaluation</a:t>
            </a:r>
            <a:endParaRPr lang="de-DE" sz="2200" b="1" dirty="0">
              <a:solidFill>
                <a:schemeClr val="tx2"/>
              </a:solidFill>
            </a:endParaRPr>
          </a:p>
        </p:txBody>
      </p:sp>
    </p:spTree>
    <p:extLst>
      <p:ext uri="{BB962C8B-B14F-4D97-AF65-F5344CB8AC3E}">
        <p14:creationId xmlns:p14="http://schemas.microsoft.com/office/powerpoint/2010/main" val="2191151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E102C3-58B0-C659-18AF-9BB1EDF23B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B6CDF4-693F-B7BA-B423-D0B6F40278BA}"/>
              </a:ext>
            </a:extLst>
          </p:cNvPr>
          <p:cNvSpPr>
            <a:spLocks noGrp="1"/>
          </p:cNvSpPr>
          <p:nvPr>
            <p:ph type="title"/>
          </p:nvPr>
        </p:nvSpPr>
        <p:spPr>
          <a:xfrm>
            <a:off x="407458" y="1180627"/>
            <a:ext cx="11377084" cy="400110"/>
          </a:xfrm>
        </p:spPr>
        <p:txBody>
          <a:bodyPr/>
          <a:lstStyle/>
          <a:p>
            <a:r>
              <a:rPr lang="de-DE" b="1" dirty="0"/>
              <a:t>Training </a:t>
            </a:r>
            <a:r>
              <a:rPr lang="de-DE" b="1" dirty="0" err="1"/>
              <a:t>with</a:t>
            </a:r>
            <a:r>
              <a:rPr lang="de-DE" b="1" dirty="0"/>
              <a:t> </a:t>
            </a:r>
            <a:r>
              <a:rPr lang="de-DE" b="1" dirty="0" err="1"/>
              <a:t>sheeps</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3D9F9004-F842-40EF-8706-B5DF467C9A3E}"/>
              </a:ext>
            </a:extLst>
          </p:cNvPr>
          <p:cNvSpPr>
            <a:spLocks noGrp="1"/>
          </p:cNvSpPr>
          <p:nvPr>
            <p:ph idx="13"/>
          </p:nvPr>
        </p:nvSpPr>
        <p:spPr/>
        <p:txBody>
          <a:bodyPr/>
          <a:lstStyle/>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endParaRPr lang="en-GB" dirty="0"/>
          </a:p>
        </p:txBody>
      </p:sp>
      <p:sp>
        <p:nvSpPr>
          <p:cNvPr id="5" name="Textfeld 4">
            <a:extLst>
              <a:ext uri="{FF2B5EF4-FFF2-40B4-BE49-F238E27FC236}">
                <a16:creationId xmlns:a16="http://schemas.microsoft.com/office/drawing/2014/main" id="{91AD2838-019B-F4E5-9710-18017D211AFC}"/>
              </a:ext>
            </a:extLst>
          </p:cNvPr>
          <p:cNvSpPr txBox="1"/>
          <p:nvPr/>
        </p:nvSpPr>
        <p:spPr>
          <a:xfrm>
            <a:off x="407457" y="398918"/>
            <a:ext cx="2535440" cy="430887"/>
          </a:xfrm>
          <a:prstGeom prst="rect">
            <a:avLst/>
          </a:prstGeom>
          <a:noFill/>
        </p:spPr>
        <p:txBody>
          <a:bodyPr wrap="square" rtlCol="0">
            <a:spAutoFit/>
          </a:bodyPr>
          <a:lstStyle/>
          <a:p>
            <a:r>
              <a:rPr lang="de-DE" sz="2200" dirty="0">
                <a:solidFill>
                  <a:schemeClr val="tx2"/>
                </a:solidFill>
              </a:rPr>
              <a:t>Evaluation</a:t>
            </a:r>
            <a:endParaRPr lang="de-DE" sz="2200" b="1" dirty="0">
              <a:solidFill>
                <a:schemeClr val="tx2"/>
              </a:solidFill>
            </a:endParaRPr>
          </a:p>
        </p:txBody>
      </p:sp>
      <p:pic>
        <p:nvPicPr>
          <p:cNvPr id="6" name="Grid Window">
            <a:hlinkClick r:id="" action="ppaction://media"/>
            <a:extLst>
              <a:ext uri="{FF2B5EF4-FFF2-40B4-BE49-F238E27FC236}">
                <a16:creationId xmlns:a16="http://schemas.microsoft.com/office/drawing/2014/main" id="{6ADE2732-4C61-DEDD-51D9-D2F033011A61}"/>
              </a:ext>
            </a:extLst>
          </p:cNvPr>
          <p:cNvPicPr>
            <a:picLocks noChangeAspect="1"/>
          </p:cNvPicPr>
          <p:nvPr>
            <a:videoFile r:link="rId1"/>
            <p:extLst>
              <p:ext uri="{DAA4B4D4-6D71-4841-9C94-3DE7FCFB9230}">
                <p14:media xmlns:p14="http://schemas.microsoft.com/office/powerpoint/2010/main" r:embed="rId2">
                  <p14:trim st="5655"/>
                </p14:media>
              </p:ext>
            </p:extLst>
          </p:nvPr>
        </p:nvPicPr>
        <p:blipFill rotWithShape="1">
          <a:blip r:embed="rId5"/>
          <a:srcRect r="19581" b="19541"/>
          <a:stretch/>
        </p:blipFill>
        <p:spPr>
          <a:xfrm>
            <a:off x="3896090" y="1938684"/>
            <a:ext cx="4397705" cy="4399857"/>
          </a:xfrm>
          <a:prstGeom prst="rect">
            <a:avLst/>
          </a:prstGeom>
        </p:spPr>
      </p:pic>
    </p:spTree>
    <p:extLst>
      <p:ext uri="{BB962C8B-B14F-4D97-AF65-F5344CB8AC3E}">
        <p14:creationId xmlns:p14="http://schemas.microsoft.com/office/powerpoint/2010/main" val="370726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5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A7B6B8-660C-C7E7-2F47-BE0C273983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7883A2-7006-53E6-D172-BAF1CC7A0C97}"/>
              </a:ext>
            </a:extLst>
          </p:cNvPr>
          <p:cNvSpPr>
            <a:spLocks noGrp="1"/>
          </p:cNvSpPr>
          <p:nvPr>
            <p:ph type="title"/>
          </p:nvPr>
        </p:nvSpPr>
        <p:spPr>
          <a:xfrm>
            <a:off x="407458" y="1180627"/>
            <a:ext cx="11377084" cy="400110"/>
          </a:xfrm>
        </p:spPr>
        <p:txBody>
          <a:bodyPr/>
          <a:lstStyle/>
          <a:p>
            <a:r>
              <a:rPr lang="de-DE" b="1" dirty="0"/>
              <a:t>Questions?</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460F7217-EC0C-C6B1-0099-2060D9C0DE43}"/>
              </a:ext>
            </a:extLst>
          </p:cNvPr>
          <p:cNvSpPr>
            <a:spLocks noGrp="1"/>
          </p:cNvSpPr>
          <p:nvPr>
            <p:ph idx="13"/>
          </p:nvPr>
        </p:nvSpPr>
        <p:spPr/>
        <p:txBody>
          <a:bodyPr/>
          <a:lstStyle/>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endParaRPr lang="en-GB" dirty="0"/>
          </a:p>
        </p:txBody>
      </p:sp>
      <p:pic>
        <p:nvPicPr>
          <p:cNvPr id="7" name="Video 6" title="Fragezeichen-Sprechblasen">
            <a:hlinkClick r:id="" action="ppaction://media"/>
            <a:extLst>
              <a:ext uri="{FF2B5EF4-FFF2-40B4-BE49-F238E27FC236}">
                <a16:creationId xmlns:a16="http://schemas.microsoft.com/office/drawing/2014/main" id="{C5E36852-5BBB-3FB4-34C7-50C0B1DF403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238223" y="1969208"/>
            <a:ext cx="7713439" cy="4338810"/>
          </a:xfrm>
          <a:prstGeom prst="rect">
            <a:avLst/>
          </a:prstGeom>
        </p:spPr>
      </p:pic>
    </p:spTree>
    <p:extLst>
      <p:ext uri="{BB962C8B-B14F-4D97-AF65-F5344CB8AC3E}">
        <p14:creationId xmlns:p14="http://schemas.microsoft.com/office/powerpoint/2010/main" val="3973204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36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7173D1A-0B48-6E29-8326-AEDC5E0F16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23D891-8DF3-F295-5B79-BF7693B8DE65}"/>
              </a:ext>
            </a:extLst>
          </p:cNvPr>
          <p:cNvSpPr>
            <a:spLocks noGrp="1"/>
          </p:cNvSpPr>
          <p:nvPr>
            <p:ph type="title"/>
          </p:nvPr>
        </p:nvSpPr>
        <p:spPr>
          <a:xfrm>
            <a:off x="407458" y="1180627"/>
            <a:ext cx="11377084" cy="400110"/>
          </a:xfrm>
        </p:spPr>
        <p:txBody>
          <a:bodyPr/>
          <a:lstStyle/>
          <a:p>
            <a:r>
              <a:rPr lang="de-DE" b="1" dirty="0" err="1"/>
              <a:t>Why</a:t>
            </a:r>
            <a:r>
              <a:rPr lang="de-DE" b="1" dirty="0"/>
              <a:t> </a:t>
            </a:r>
            <a:r>
              <a:rPr lang="de-DE" b="1" dirty="0" err="1"/>
              <a:t>convolutional</a:t>
            </a:r>
            <a:r>
              <a:rPr lang="de-DE" b="1" dirty="0"/>
              <a:t> </a:t>
            </a:r>
            <a:r>
              <a:rPr lang="de-DE" b="1" dirty="0" err="1"/>
              <a:t>layer</a:t>
            </a:r>
            <a:r>
              <a:rPr lang="de-DE" b="1" dirty="0"/>
              <a:t>?</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DDBBB903-3D48-CC35-5156-32A5F4748CF3}"/>
              </a:ext>
            </a:extLst>
          </p:cNvPr>
          <p:cNvSpPr>
            <a:spLocks noGrp="1"/>
          </p:cNvSpPr>
          <p:nvPr>
            <p:ph idx="13"/>
          </p:nvPr>
        </p:nvSpPr>
        <p:spPr/>
        <p:txBody>
          <a:bodyPr/>
          <a:lstStyle/>
          <a:p>
            <a:pPr marL="342900" indent="-342900">
              <a:buFont typeface="Arial" panose="020B0604020202020204" pitchFamily="34" charset="0"/>
              <a:buChar char="•"/>
            </a:pPr>
            <a:r>
              <a:rPr lang="en-US" sz="2000" dirty="0"/>
              <a:t>Convolutional layers are well-suited for capturing spatial patterns in input data. </a:t>
            </a:r>
          </a:p>
          <a:p>
            <a:pPr marL="630900" lvl="1" indent="-342900">
              <a:buFont typeface="Arial" panose="020B0604020202020204" pitchFamily="34" charset="0"/>
              <a:buChar char="•"/>
            </a:pPr>
            <a:r>
              <a:rPr lang="en-US" sz="2000" dirty="0"/>
              <a:t>Since the input tensor has a spatial structure, the </a:t>
            </a:r>
            <a:r>
              <a:rPr lang="en-US" sz="2000" dirty="0" err="1"/>
              <a:t>convolutinal</a:t>
            </a:r>
            <a:r>
              <a:rPr lang="en-US" sz="2000" dirty="0"/>
              <a:t> layers can be well suited for this purpose</a:t>
            </a:r>
          </a:p>
          <a:p>
            <a:pPr lvl="1" indent="0">
              <a:buNone/>
            </a:pPr>
            <a:endParaRPr lang="en-US" sz="2000" dirty="0"/>
          </a:p>
          <a:p>
            <a:pPr marL="342900" indent="-342900">
              <a:buFont typeface="Arial" panose="020B0604020202020204" pitchFamily="34" charset="0"/>
              <a:buChar char="•"/>
            </a:pPr>
            <a:r>
              <a:rPr lang="en-US" sz="2000" dirty="0"/>
              <a:t>Compared to fully connected layers, convolutional layers have fewer parameters because they share weights across small regions of the input space</a:t>
            </a:r>
          </a:p>
          <a:p>
            <a:pPr marL="630900" lvl="1" indent="-342900">
              <a:buFont typeface="Arial" panose="020B0604020202020204" pitchFamily="34" charset="0"/>
              <a:buChar char="•"/>
            </a:pPr>
            <a:r>
              <a:rPr lang="en-US" sz="2000" dirty="0"/>
              <a:t>This can help prevent overfitting and improve training efficiency.</a:t>
            </a:r>
          </a:p>
          <a:p>
            <a:pPr lvl="1" indent="0">
              <a:buNone/>
            </a:pPr>
            <a:endParaRPr lang="en-US" sz="2000" dirty="0"/>
          </a:p>
          <a:p>
            <a:pPr marL="342900" indent="-342900">
              <a:buFont typeface="Arial" panose="020B0604020202020204" pitchFamily="34" charset="0"/>
              <a:buChar char="•"/>
            </a:pPr>
            <a:r>
              <a:rPr lang="en-US" sz="2000" dirty="0"/>
              <a:t>The output of convolutional layers consists of local representations of the input data</a:t>
            </a:r>
          </a:p>
          <a:p>
            <a:pPr marL="630900" lvl="1" indent="-342900">
              <a:buFont typeface="Arial" panose="020B0604020202020204" pitchFamily="34" charset="0"/>
              <a:buChar char="•"/>
            </a:pPr>
            <a:r>
              <a:rPr lang="en-US" sz="2000" dirty="0"/>
              <a:t>This could help capture important local features of the mower's environment that are relevant for decision-making.</a:t>
            </a:r>
            <a:endParaRPr lang="en-GB" sz="2000" dirty="0"/>
          </a:p>
          <a:p>
            <a:endParaRPr lang="en-GB" dirty="0"/>
          </a:p>
          <a:p>
            <a:endParaRPr lang="en-GB" dirty="0"/>
          </a:p>
        </p:txBody>
      </p:sp>
    </p:spTree>
    <p:extLst>
      <p:ext uri="{BB962C8B-B14F-4D97-AF65-F5344CB8AC3E}">
        <p14:creationId xmlns:p14="http://schemas.microsoft.com/office/powerpoint/2010/main" val="24259773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B92A1B8-1D4D-E809-0538-7F116F9720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070052-DE81-A0B6-671F-080BD6231B72}"/>
              </a:ext>
            </a:extLst>
          </p:cNvPr>
          <p:cNvSpPr>
            <a:spLocks noGrp="1"/>
          </p:cNvSpPr>
          <p:nvPr>
            <p:ph type="title"/>
          </p:nvPr>
        </p:nvSpPr>
        <p:spPr>
          <a:xfrm>
            <a:off x="407458" y="1180627"/>
            <a:ext cx="11377084" cy="400110"/>
          </a:xfrm>
        </p:spPr>
        <p:txBody>
          <a:bodyPr/>
          <a:lstStyle/>
          <a:p>
            <a:r>
              <a:rPr lang="de-DE" b="1" dirty="0"/>
              <a:t>Policy </a:t>
            </a:r>
            <a:r>
              <a:rPr lang="de-DE" b="1" dirty="0" err="1"/>
              <a:t>net</a:t>
            </a:r>
            <a:r>
              <a:rPr lang="de-DE" b="1" dirty="0"/>
              <a:t> </a:t>
            </a:r>
            <a:r>
              <a:rPr lang="de-DE" b="1" dirty="0" err="1"/>
              <a:t>vs</a:t>
            </a:r>
            <a:r>
              <a:rPr lang="de-DE" b="1" dirty="0"/>
              <a:t> Target </a:t>
            </a:r>
            <a:r>
              <a:rPr lang="de-DE" b="1" dirty="0" err="1"/>
              <a:t>net</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ACD770D0-22BA-38F7-1B72-328D7B785A47}"/>
              </a:ext>
            </a:extLst>
          </p:cNvPr>
          <p:cNvSpPr>
            <a:spLocks noGrp="1"/>
          </p:cNvSpPr>
          <p:nvPr>
            <p:ph idx="13"/>
          </p:nvPr>
        </p:nvSpPr>
        <p:spPr/>
        <p:txBody>
          <a:bodyPr/>
          <a:lstStyle/>
          <a:p>
            <a:r>
              <a:rPr lang="en-US" sz="1800" b="1" dirty="0"/>
              <a:t>Policy Network: </a:t>
            </a:r>
            <a:r>
              <a:rPr lang="en-US" sz="1800" dirty="0"/>
              <a:t>(often referred to simply as the Q-network) </a:t>
            </a:r>
            <a:endParaRPr lang="en-US" sz="1800" b="1" dirty="0"/>
          </a:p>
          <a:p>
            <a:pPr marL="342900" indent="-342900">
              <a:buFont typeface="Arial" panose="020B0604020202020204" pitchFamily="34" charset="0"/>
              <a:buChar char="•"/>
            </a:pPr>
            <a:r>
              <a:rPr lang="en-US" sz="1800" dirty="0"/>
              <a:t>Is responsible for approximating the optimal action-value function. </a:t>
            </a:r>
          </a:p>
          <a:p>
            <a:pPr marL="342900" indent="-342900">
              <a:buFont typeface="Arial" panose="020B0604020202020204" pitchFamily="34" charset="0"/>
              <a:buChar char="•"/>
            </a:pPr>
            <a:r>
              <a:rPr lang="en-US" sz="1800" dirty="0"/>
              <a:t>Takes in the current state of the environment and outputs the Q-values for each possible action.</a:t>
            </a:r>
          </a:p>
          <a:p>
            <a:pPr marL="342900" indent="-342900">
              <a:buFont typeface="Arial" panose="020B0604020202020204" pitchFamily="34" charset="0"/>
              <a:buChar char="•"/>
            </a:pPr>
            <a:r>
              <a:rPr lang="en-US" sz="1800" dirty="0"/>
              <a:t>Is responsible for selecting actions and computing Q-values during training (based on an epsilon-greedy strategy).</a:t>
            </a:r>
          </a:p>
          <a:p>
            <a:pPr marL="342900" indent="-342900">
              <a:buFont typeface="Arial" panose="020B0604020202020204" pitchFamily="34" charset="0"/>
              <a:buChar char="•"/>
            </a:pPr>
            <a:endParaRPr lang="en-GB" sz="500" dirty="0"/>
          </a:p>
          <a:p>
            <a:r>
              <a:rPr lang="en-GB" sz="1800" b="1" dirty="0"/>
              <a:t>Target Network:</a:t>
            </a:r>
          </a:p>
          <a:p>
            <a:pPr marL="342900" indent="-342900">
              <a:buFont typeface="Arial" panose="020B0604020202020204" pitchFamily="34" charset="0"/>
              <a:buChar char="•"/>
            </a:pPr>
            <a:r>
              <a:rPr lang="en-US" sz="1800" dirty="0"/>
              <a:t>Is a separate neural network that is used to stabilize the training process in DQN. </a:t>
            </a:r>
          </a:p>
          <a:p>
            <a:pPr marL="342900" indent="-342900">
              <a:buFont typeface="Arial" panose="020B0604020202020204" pitchFamily="34" charset="0"/>
              <a:buChar char="•"/>
            </a:pPr>
            <a:r>
              <a:rPr lang="en-US" sz="1800" dirty="0"/>
              <a:t>It addresses the issue of "moving targets" in Q-learning, where the Q-network's own estimates are used to update itself, leading to instability.</a:t>
            </a:r>
          </a:p>
          <a:p>
            <a:pPr marL="342900" indent="-342900">
              <a:buFont typeface="Arial" panose="020B0604020202020204" pitchFamily="34" charset="0"/>
              <a:buChar char="•"/>
            </a:pPr>
            <a:r>
              <a:rPr lang="en-US" sz="1800" dirty="0"/>
              <a:t>Is used to compute the target Q-values during training, which are then used to compute the loss for updating the policy network.</a:t>
            </a:r>
          </a:p>
          <a:p>
            <a:pPr marL="342900" indent="-342900">
              <a:buFont typeface="Arial" panose="020B0604020202020204" pitchFamily="34" charset="0"/>
              <a:buChar char="•"/>
            </a:pPr>
            <a:r>
              <a:rPr lang="en-US" sz="1800" dirty="0"/>
              <a:t>The weights of the target network are periodically updated to match those of the policy network</a:t>
            </a:r>
            <a:endParaRPr lang="en-GB" sz="1800" dirty="0"/>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35345027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F7C26DE9-41FF-3A36-C468-0C99202F2C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6DF7F40-F074-0F30-5F49-B57C06EADF4E}"/>
              </a:ext>
            </a:extLst>
          </p:cNvPr>
          <p:cNvSpPr>
            <a:spLocks noGrp="1"/>
          </p:cNvSpPr>
          <p:nvPr>
            <p:ph type="title"/>
          </p:nvPr>
        </p:nvSpPr>
        <p:spPr>
          <a:xfrm>
            <a:off x="407458" y="1180627"/>
            <a:ext cx="11377084" cy="400110"/>
          </a:xfrm>
        </p:spPr>
        <p:txBody>
          <a:bodyPr/>
          <a:lstStyle/>
          <a:p>
            <a:r>
              <a:rPr lang="de-DE" b="1" dirty="0"/>
              <a:t>Training </a:t>
            </a:r>
            <a:r>
              <a:rPr lang="de-DE" b="1" dirty="0" err="1"/>
              <a:t>with</a:t>
            </a:r>
            <a:r>
              <a:rPr lang="de-DE" b="1" dirty="0"/>
              <a:t> </a:t>
            </a:r>
            <a:r>
              <a:rPr lang="de-DE" b="1" dirty="0" err="1"/>
              <a:t>sheeps</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4ED0DC8A-F8BD-E70B-3518-570E054670E5}"/>
              </a:ext>
            </a:extLst>
          </p:cNvPr>
          <p:cNvSpPr>
            <a:spLocks noGrp="1"/>
          </p:cNvSpPr>
          <p:nvPr>
            <p:ph idx="13"/>
          </p:nvPr>
        </p:nvSpPr>
        <p:spPr/>
        <p:txBody>
          <a:bodyPr/>
          <a:lstStyle/>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endParaRPr lang="en-GB" dirty="0"/>
          </a:p>
        </p:txBody>
      </p:sp>
      <p:sp>
        <p:nvSpPr>
          <p:cNvPr id="5" name="Textfeld 4">
            <a:extLst>
              <a:ext uri="{FF2B5EF4-FFF2-40B4-BE49-F238E27FC236}">
                <a16:creationId xmlns:a16="http://schemas.microsoft.com/office/drawing/2014/main" id="{EFD90F7B-EE98-9E4B-03CE-FCE677C97C37}"/>
              </a:ext>
            </a:extLst>
          </p:cNvPr>
          <p:cNvSpPr txBox="1"/>
          <p:nvPr/>
        </p:nvSpPr>
        <p:spPr>
          <a:xfrm>
            <a:off x="407457" y="398918"/>
            <a:ext cx="2535440" cy="430887"/>
          </a:xfrm>
          <a:prstGeom prst="rect">
            <a:avLst/>
          </a:prstGeom>
          <a:noFill/>
        </p:spPr>
        <p:txBody>
          <a:bodyPr wrap="square" rtlCol="0">
            <a:spAutoFit/>
          </a:bodyPr>
          <a:lstStyle/>
          <a:p>
            <a:r>
              <a:rPr lang="de-DE" sz="2200" dirty="0">
                <a:solidFill>
                  <a:schemeClr val="tx2"/>
                </a:solidFill>
              </a:rPr>
              <a:t>Evaluation</a:t>
            </a:r>
            <a:endParaRPr lang="de-DE" sz="2200" b="1" dirty="0">
              <a:solidFill>
                <a:schemeClr val="tx2"/>
              </a:solidFill>
            </a:endParaRPr>
          </a:p>
        </p:txBody>
      </p:sp>
      <p:pic>
        <p:nvPicPr>
          <p:cNvPr id="4" name="Grid Window with Cows, Mower, and Target 2024-02-18 15-06-52">
            <a:hlinkClick r:id="" action="ppaction://media"/>
            <a:extLst>
              <a:ext uri="{FF2B5EF4-FFF2-40B4-BE49-F238E27FC236}">
                <a16:creationId xmlns:a16="http://schemas.microsoft.com/office/drawing/2014/main" id="{F62F9A8C-CBE7-F81B-25EC-A6E9852DF346}"/>
              </a:ext>
            </a:extLst>
          </p:cNvPr>
          <p:cNvPicPr>
            <a:picLocks noChangeAspect="1"/>
          </p:cNvPicPr>
          <p:nvPr>
            <a:videoFile r:link="rId1"/>
            <p:extLst>
              <p:ext uri="{DAA4B4D4-6D71-4841-9C94-3DE7FCFB9230}">
                <p14:media xmlns:p14="http://schemas.microsoft.com/office/powerpoint/2010/main" r:embed="rId2">
                  <p14:trim st="6077" end="2254.3125"/>
                </p14:media>
              </p:ext>
            </p:extLst>
          </p:nvPr>
        </p:nvPicPr>
        <p:blipFill rotWithShape="1">
          <a:blip r:embed="rId6"/>
          <a:srcRect r="19456" b="19552"/>
          <a:stretch/>
        </p:blipFill>
        <p:spPr>
          <a:xfrm>
            <a:off x="962259" y="1931559"/>
            <a:ext cx="4397705" cy="4392513"/>
          </a:xfrm>
          <a:prstGeom prst="rect">
            <a:avLst/>
          </a:prstGeom>
        </p:spPr>
      </p:pic>
      <p:pic>
        <p:nvPicPr>
          <p:cNvPr id="6" name="Grid Window">
            <a:hlinkClick r:id="" action="ppaction://media"/>
            <a:extLst>
              <a:ext uri="{FF2B5EF4-FFF2-40B4-BE49-F238E27FC236}">
                <a16:creationId xmlns:a16="http://schemas.microsoft.com/office/drawing/2014/main" id="{2C9B09AD-4CFC-4EC2-61BF-A77671BD0BBE}"/>
              </a:ext>
            </a:extLst>
          </p:cNvPr>
          <p:cNvPicPr>
            <a:picLocks noChangeAspect="1"/>
          </p:cNvPicPr>
          <p:nvPr>
            <a:videoFile r:link="rId1"/>
            <p:extLst>
              <p:ext uri="{DAA4B4D4-6D71-4841-9C94-3DE7FCFB9230}">
                <p14:media xmlns:p14="http://schemas.microsoft.com/office/powerpoint/2010/main" r:embed="rId3">
                  <p14:trim st="5655"/>
                </p14:media>
              </p:ext>
            </p:extLst>
          </p:nvPr>
        </p:nvPicPr>
        <p:blipFill rotWithShape="1">
          <a:blip r:embed="rId6"/>
          <a:srcRect r="19581" b="19541"/>
          <a:stretch/>
        </p:blipFill>
        <p:spPr>
          <a:xfrm>
            <a:off x="6832038" y="1931559"/>
            <a:ext cx="4397705" cy="4399857"/>
          </a:xfrm>
          <a:prstGeom prst="rect">
            <a:avLst/>
          </a:prstGeom>
        </p:spPr>
      </p:pic>
    </p:spTree>
    <p:extLst>
      <p:ext uri="{BB962C8B-B14F-4D97-AF65-F5344CB8AC3E}">
        <p14:creationId xmlns:p14="http://schemas.microsoft.com/office/powerpoint/2010/main" val="470778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98"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375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video>
              <p:cMediaNode vol="80000">
                <p:cTn id="16" fill="hold" display="0">
                  <p:stCondLst>
                    <p:cond delay="indefinite"/>
                  </p:stCondLst>
                </p:cTn>
                <p:tgtEl>
                  <p:spTgt spid="4"/>
                </p:tgtEl>
              </p:cMediaNode>
            </p:video>
            <p:seq concurrent="1" nextAc="seek">
              <p:cTn id="17" restart="whenNotActive" fill="hold" evtFilter="cancelBubble" nodeType="interactiveSeq">
                <p:stCondLst>
                  <p:cond evt="onClick" delay="0">
                    <p:tgtEl>
                      <p:spTgt spid="6"/>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6"/>
                                        </p:tgtEl>
                                      </p:cBhvr>
                                    </p:cmd>
                                  </p:childTnLst>
                                </p:cTn>
                              </p:par>
                            </p:childTnLst>
                          </p:cTn>
                        </p:par>
                      </p:childTnLst>
                    </p:cTn>
                  </p:par>
                </p:childTnLst>
              </p:cTn>
              <p:nextCondLst>
                <p:cond evt="onClick" delay="0">
                  <p:tgtEl>
                    <p:spTgt spid="6"/>
                  </p:tgtEl>
                </p:cond>
              </p:nextCondLst>
            </p:seq>
            <p:video>
              <p:cMediaNode vol="80000">
                <p:cTn id="22" fill="hold" display="0">
                  <p:stCondLst>
                    <p:cond delay="indefinite"/>
                  </p:stCondLst>
                </p:cTn>
                <p:tgtEl>
                  <p:spTgt spid="6"/>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105BDCAF-D05F-925D-EFEC-5E152D36B0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423DDF-CCEF-4234-809C-65763D08CF8A}"/>
              </a:ext>
            </a:extLst>
          </p:cNvPr>
          <p:cNvSpPr>
            <a:spLocks noGrp="1"/>
          </p:cNvSpPr>
          <p:nvPr>
            <p:ph type="title"/>
          </p:nvPr>
        </p:nvSpPr>
        <p:spPr>
          <a:xfrm>
            <a:off x="407458" y="1180627"/>
            <a:ext cx="11377084" cy="400110"/>
          </a:xfrm>
        </p:spPr>
        <p:txBody>
          <a:bodyPr/>
          <a:lstStyle/>
          <a:p>
            <a:r>
              <a:rPr lang="de-DE" b="1" dirty="0" err="1"/>
              <a:t>development</a:t>
            </a:r>
            <a:r>
              <a:rPr lang="de-DE" b="1" dirty="0"/>
              <a:t> </a:t>
            </a:r>
            <a:r>
              <a:rPr lang="de-DE" b="1" dirty="0" err="1"/>
              <a:t>of</a:t>
            </a:r>
            <a:r>
              <a:rPr lang="de-DE" b="1" dirty="0"/>
              <a:t> </a:t>
            </a:r>
            <a:r>
              <a:rPr lang="de-DE" b="1" dirty="0" err="1"/>
              <a:t>the</a:t>
            </a:r>
            <a:r>
              <a:rPr lang="de-DE" b="1" dirty="0"/>
              <a:t> </a:t>
            </a:r>
            <a:r>
              <a:rPr lang="de-DE" b="1" dirty="0" err="1"/>
              <a:t>state</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3105C4D8-85C3-F6D8-A5CE-362573D59D98}"/>
              </a:ext>
            </a:extLst>
          </p:cNvPr>
          <p:cNvSpPr>
            <a:spLocks noGrp="1"/>
          </p:cNvSpPr>
          <p:nvPr>
            <p:ph idx="13"/>
          </p:nvPr>
        </p:nvSpPr>
        <p:spPr/>
        <p:txBody>
          <a:bodyPr/>
          <a:lstStyle/>
          <a:p>
            <a:pPr marL="342900" lvl="8" indent="-342900">
              <a:buFont typeface="Arial" panose="020B0604020202020204" pitchFamily="34" charset="0"/>
              <a:buChar char="•"/>
            </a:pPr>
            <a:r>
              <a:rPr lang="en-GB" dirty="0"/>
              <a:t>Vector: (Length: 239)</a:t>
            </a:r>
          </a:p>
          <a:p>
            <a:r>
              <a:rPr lang="en-US" b="0" dirty="0">
                <a:solidFill>
                  <a:srgbClr val="64B32C"/>
                </a:solidFill>
                <a:effectLst/>
                <a:latin typeface="Consolas" panose="020B0609020204030204" pitchFamily="49" charset="0"/>
              </a:rPr>
              <a:t>state = [</a:t>
            </a:r>
            <a:r>
              <a:rPr lang="en-US" b="0" dirty="0" err="1">
                <a:solidFill>
                  <a:srgbClr val="64B32C"/>
                </a:solidFill>
                <a:effectLst/>
                <a:latin typeface="Consolas" panose="020B0609020204030204" pitchFamily="49" charset="0"/>
              </a:rPr>
              <a:t>mower_row</a:t>
            </a:r>
            <a:r>
              <a:rPr lang="en-US" b="0" dirty="0">
                <a:solidFill>
                  <a:srgbClr val="64B32C"/>
                </a:solidFill>
                <a:effectLst/>
                <a:latin typeface="Consolas" panose="020B0609020204030204" pitchFamily="49" charset="0"/>
              </a:rPr>
              <a:t>, </a:t>
            </a:r>
            <a:r>
              <a:rPr lang="en-US" b="0" dirty="0" err="1">
                <a:solidFill>
                  <a:srgbClr val="64B32C"/>
                </a:solidFill>
                <a:effectLst/>
                <a:latin typeface="Consolas" panose="020B0609020204030204" pitchFamily="49" charset="0"/>
              </a:rPr>
              <a:t>mower_col</a:t>
            </a:r>
            <a:r>
              <a:rPr lang="en-US" b="0" dirty="0">
                <a:solidFill>
                  <a:srgbClr val="64B32C"/>
                </a:solidFill>
                <a:effectLst/>
                <a:latin typeface="Consolas" panose="020B0609020204030204" pitchFamily="49" charset="0"/>
              </a:rPr>
              <a:t>, cow1_row, cow1_col, cow2_row, cow2_col, 				   ..., </a:t>
            </a:r>
            <a:r>
              <a:rPr lang="en-US" b="0" dirty="0" err="1">
                <a:solidFill>
                  <a:srgbClr val="64B32C"/>
                </a:solidFill>
                <a:effectLst/>
                <a:latin typeface="Consolas" panose="020B0609020204030204" pitchFamily="49" charset="0"/>
              </a:rPr>
              <a:t>target_row</a:t>
            </a:r>
            <a:r>
              <a:rPr lang="en-US" b="0" dirty="0">
                <a:solidFill>
                  <a:srgbClr val="64B32C"/>
                </a:solidFill>
                <a:effectLst/>
                <a:latin typeface="Consolas" panose="020B0609020204030204" pitchFamily="49" charset="0"/>
              </a:rPr>
              <a:t>, </a:t>
            </a:r>
            <a:r>
              <a:rPr lang="en-US" b="0" dirty="0" err="1">
                <a:solidFill>
                  <a:srgbClr val="64B32C"/>
                </a:solidFill>
                <a:effectLst/>
                <a:latin typeface="Consolas" panose="020B0609020204030204" pitchFamily="49" charset="0"/>
              </a:rPr>
              <a:t>target_col</a:t>
            </a:r>
            <a:r>
              <a:rPr lang="en-US" b="0" dirty="0">
                <a:solidFill>
                  <a:srgbClr val="64B32C"/>
                </a:solidFill>
                <a:effectLst/>
                <a:latin typeface="Consolas" panose="020B0609020204030204" pitchFamily="49" charset="0"/>
              </a:rPr>
              <a:t>, 0, 1, 0, 1, ...]</a:t>
            </a:r>
          </a:p>
          <a:p>
            <a:pPr marL="342900" indent="-342900">
              <a:buFont typeface="Arial" panose="020B0604020202020204" pitchFamily="34" charset="0"/>
              <a:buChar char="•"/>
            </a:pPr>
            <a:endParaRPr lang="en-US" b="0" dirty="0">
              <a:solidFill>
                <a:srgbClr val="CCCCCC"/>
              </a:solidFill>
              <a:effectLst/>
              <a:latin typeface="Consolas" panose="020B0609020204030204" pitchFamily="49" charset="0"/>
            </a:endParaRPr>
          </a:p>
          <a:p>
            <a:pPr marL="342900" indent="-342900">
              <a:buFont typeface="Arial" panose="020B0604020202020204" pitchFamily="34" charset="0"/>
              <a:buChar char="•"/>
            </a:pPr>
            <a:r>
              <a:rPr lang="en-US" dirty="0">
                <a:latin typeface="+mj-lt"/>
              </a:rPr>
              <a:t>Tensor: (Width and length: 15, with two levels)</a:t>
            </a:r>
          </a:p>
          <a:p>
            <a:r>
              <a:rPr lang="de-DE" b="0" dirty="0" err="1">
                <a:solidFill>
                  <a:srgbClr val="64B32C"/>
                </a:solidFill>
                <a:effectLst/>
                <a:latin typeface="Consolas" panose="020B0609020204030204" pitchFamily="49" charset="0"/>
              </a:rPr>
              <a:t>state</a:t>
            </a:r>
            <a:r>
              <a:rPr lang="de-DE" b="0" dirty="0">
                <a:solidFill>
                  <a:srgbClr val="64B32C"/>
                </a:solidFill>
                <a:effectLst/>
                <a:latin typeface="Consolas" panose="020B0609020204030204" pitchFamily="49" charset="0"/>
              </a:rPr>
              <a:t> = [[1, 0, 0, ..., 0],</a:t>
            </a:r>
          </a:p>
          <a:p>
            <a:r>
              <a:rPr lang="de-DE" b="0" dirty="0">
                <a:solidFill>
                  <a:srgbClr val="64B32C"/>
                </a:solidFill>
                <a:effectLst/>
                <a:latin typeface="Consolas" panose="020B0609020204030204" pitchFamily="49" charset="0"/>
              </a:rPr>
              <a:t>  		</a:t>
            </a:r>
            <a:r>
              <a:rPr lang="de-DE" dirty="0">
                <a:solidFill>
                  <a:srgbClr val="64B32C"/>
                </a:solidFill>
                <a:latin typeface="Consolas" panose="020B0609020204030204" pitchFamily="49" charset="0"/>
              </a:rPr>
              <a:t>   </a:t>
            </a:r>
            <a:r>
              <a:rPr lang="de-DE" b="0" dirty="0">
                <a:solidFill>
                  <a:srgbClr val="64B32C"/>
                </a:solidFill>
                <a:effectLst/>
                <a:latin typeface="Consolas" panose="020B0609020204030204" pitchFamily="49" charset="0"/>
              </a:rPr>
              <a:t>[0, 0, 0, ..., 0],</a:t>
            </a:r>
          </a:p>
          <a:p>
            <a:r>
              <a:rPr lang="de-DE" b="0" dirty="0">
                <a:solidFill>
                  <a:srgbClr val="64B32C"/>
                </a:solidFill>
                <a:effectLst/>
                <a:latin typeface="Consolas" panose="020B0609020204030204" pitchFamily="49" charset="0"/>
              </a:rPr>
              <a:t>     			...</a:t>
            </a:r>
          </a:p>
          <a:p>
            <a:r>
              <a:rPr lang="de-DE" b="0" dirty="0">
                <a:solidFill>
                  <a:srgbClr val="64B32C"/>
                </a:solidFill>
                <a:effectLst/>
                <a:latin typeface="Consolas" panose="020B0609020204030204" pitchFamily="49" charset="0"/>
              </a:rPr>
              <a:t>  		</a:t>
            </a:r>
            <a:r>
              <a:rPr lang="de-DE" dirty="0">
                <a:solidFill>
                  <a:srgbClr val="64B32C"/>
                </a:solidFill>
                <a:latin typeface="Consolas" panose="020B0609020204030204" pitchFamily="49" charset="0"/>
              </a:rPr>
              <a:t>   </a:t>
            </a:r>
            <a:r>
              <a:rPr lang="de-DE" b="0" dirty="0">
                <a:solidFill>
                  <a:srgbClr val="64B32C"/>
                </a:solidFill>
                <a:effectLst/>
                <a:latin typeface="Consolas" panose="020B0609020204030204" pitchFamily="49" charset="0"/>
              </a:rPr>
              <a:t>[0, 0, 0, ..., 0]]</a:t>
            </a:r>
          </a:p>
          <a:p>
            <a:pPr marL="342900" indent="-342900">
              <a:buFont typeface="Arial" panose="020B0604020202020204" pitchFamily="34" charset="0"/>
              <a:buChar char="•"/>
            </a:pPr>
            <a:endParaRPr lang="en-US" dirty="0">
              <a:latin typeface="+mj-lt"/>
            </a:endParaRPr>
          </a:p>
          <a:p>
            <a:endParaRPr lang="en-US" dirty="0">
              <a:latin typeface="+mj-lt"/>
            </a:endParaRPr>
          </a:p>
          <a:p>
            <a:br>
              <a:rPr lang="en-US" b="0" dirty="0">
                <a:solidFill>
                  <a:srgbClr val="CCCCCC"/>
                </a:solidFill>
                <a:effectLst/>
                <a:latin typeface="Consolas" panose="020B0609020204030204" pitchFamily="49" charset="0"/>
              </a:rPr>
            </a:br>
            <a:endParaRPr lang="en-US" b="0" dirty="0">
              <a:solidFill>
                <a:srgbClr val="CCCCCC"/>
              </a:solidFill>
              <a:effectLst/>
              <a:latin typeface="Consolas" panose="020B0609020204030204" pitchFamily="49" charset="0"/>
            </a:endParaRPr>
          </a:p>
          <a:p>
            <a:pPr marL="342900" lvl="8"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pPr marL="342900" indent="-342900">
              <a:buFont typeface="Arial" panose="020B0604020202020204" pitchFamily="34" charset="0"/>
              <a:buChar char="•"/>
            </a:pPr>
            <a:endParaRPr lang="en-GB" dirty="0"/>
          </a:p>
          <a:p>
            <a:endParaRPr lang="en-GB" dirty="0"/>
          </a:p>
        </p:txBody>
      </p:sp>
      <p:sp>
        <p:nvSpPr>
          <p:cNvPr id="5" name="Textfeld 4">
            <a:extLst>
              <a:ext uri="{FF2B5EF4-FFF2-40B4-BE49-F238E27FC236}">
                <a16:creationId xmlns:a16="http://schemas.microsoft.com/office/drawing/2014/main" id="{11DC8F66-C6D2-CCA3-492E-FD11252666E1}"/>
              </a:ext>
            </a:extLst>
          </p:cNvPr>
          <p:cNvSpPr txBox="1"/>
          <p:nvPr/>
        </p:nvSpPr>
        <p:spPr>
          <a:xfrm>
            <a:off x="407457" y="398918"/>
            <a:ext cx="2535440" cy="430887"/>
          </a:xfrm>
          <a:prstGeom prst="rect">
            <a:avLst/>
          </a:prstGeom>
          <a:noFill/>
        </p:spPr>
        <p:txBody>
          <a:bodyPr wrap="square" rtlCol="0">
            <a:spAutoFit/>
          </a:bodyPr>
          <a:lstStyle/>
          <a:p>
            <a:r>
              <a:rPr lang="de-DE" sz="2200" dirty="0">
                <a:solidFill>
                  <a:schemeClr val="tx2"/>
                </a:solidFill>
              </a:rPr>
              <a:t>Implementation</a:t>
            </a:r>
            <a:endParaRPr lang="de-DE" sz="2200" b="1" dirty="0">
              <a:solidFill>
                <a:schemeClr val="tx2"/>
              </a:solidFill>
            </a:endParaRPr>
          </a:p>
        </p:txBody>
      </p:sp>
      <p:sp>
        <p:nvSpPr>
          <p:cNvPr id="6" name="Rechteck: abgerundete Ecken 5">
            <a:extLst>
              <a:ext uri="{FF2B5EF4-FFF2-40B4-BE49-F238E27FC236}">
                <a16:creationId xmlns:a16="http://schemas.microsoft.com/office/drawing/2014/main" id="{4000A663-3AD5-ECE7-B87E-148487F977D8}"/>
              </a:ext>
            </a:extLst>
          </p:cNvPr>
          <p:cNvSpPr/>
          <p:nvPr/>
        </p:nvSpPr>
        <p:spPr>
          <a:xfrm>
            <a:off x="5220181" y="4138613"/>
            <a:ext cx="2754775" cy="1608881"/>
          </a:xfrm>
          <a:prstGeom prst="round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gn="ctr">
              <a:buAutoNum type="arabicPeriod"/>
            </a:pPr>
            <a:r>
              <a:rPr lang="de-DE" b="1" dirty="0">
                <a:solidFill>
                  <a:schemeClr val="tx1"/>
                </a:solidFill>
              </a:rPr>
              <a:t>Option:</a:t>
            </a:r>
          </a:p>
          <a:p>
            <a:pPr algn="ctr"/>
            <a:r>
              <a:rPr lang="en-US" b="1" dirty="0">
                <a:solidFill>
                  <a:schemeClr val="tx1"/>
                </a:solidFill>
              </a:rPr>
              <a:t>Sheep are listed in the tensor</a:t>
            </a:r>
            <a:endParaRPr lang="de-DE" b="1" dirty="0">
              <a:solidFill>
                <a:schemeClr val="tx1"/>
              </a:solidFill>
            </a:endParaRPr>
          </a:p>
        </p:txBody>
      </p:sp>
      <p:sp>
        <p:nvSpPr>
          <p:cNvPr id="7" name="Rechteck: abgerundete Ecken 6">
            <a:extLst>
              <a:ext uri="{FF2B5EF4-FFF2-40B4-BE49-F238E27FC236}">
                <a16:creationId xmlns:a16="http://schemas.microsoft.com/office/drawing/2014/main" id="{A8851056-B2E0-1160-9D01-E67E45B5C65B}"/>
              </a:ext>
            </a:extLst>
          </p:cNvPr>
          <p:cNvSpPr/>
          <p:nvPr/>
        </p:nvSpPr>
        <p:spPr>
          <a:xfrm>
            <a:off x="8844953" y="4138612"/>
            <a:ext cx="2754775" cy="1608881"/>
          </a:xfrm>
          <a:prstGeom prst="roundRect">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b="1" dirty="0">
                <a:solidFill>
                  <a:schemeClr val="tx1"/>
                </a:solidFill>
              </a:rPr>
              <a:t>2.   Option:</a:t>
            </a:r>
          </a:p>
          <a:p>
            <a:pPr algn="ctr"/>
            <a:r>
              <a:rPr lang="en-US" b="1" dirty="0">
                <a:solidFill>
                  <a:schemeClr val="tx1"/>
                </a:solidFill>
              </a:rPr>
              <a:t>Sheep are NOT listed in the tensor</a:t>
            </a:r>
            <a:endParaRPr lang="de-DE" b="1" dirty="0">
              <a:solidFill>
                <a:schemeClr val="tx1"/>
              </a:solidFill>
            </a:endParaRPr>
          </a:p>
        </p:txBody>
      </p:sp>
    </p:spTree>
    <p:extLst>
      <p:ext uri="{BB962C8B-B14F-4D97-AF65-F5344CB8AC3E}">
        <p14:creationId xmlns:p14="http://schemas.microsoft.com/office/powerpoint/2010/main" val="42463316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687C7-C499-BA57-07D1-7F1D2FCE2AD4}"/>
              </a:ext>
            </a:extLst>
          </p:cNvPr>
          <p:cNvSpPr>
            <a:spLocks noGrp="1"/>
          </p:cNvSpPr>
          <p:nvPr>
            <p:ph type="title"/>
          </p:nvPr>
        </p:nvSpPr>
        <p:spPr>
          <a:xfrm>
            <a:off x="407458" y="1180627"/>
            <a:ext cx="11377084" cy="400110"/>
          </a:xfrm>
        </p:spPr>
        <p:txBody>
          <a:bodyPr/>
          <a:lstStyle/>
          <a:p>
            <a:r>
              <a:rPr lang="de-DE" b="1" dirty="0"/>
              <a:t>Implementation</a:t>
            </a:r>
            <a:br>
              <a:rPr lang="de-DE" dirty="0"/>
            </a:br>
            <a:br>
              <a:rPr lang="de-DE" b="1" dirty="0"/>
            </a:br>
            <a:endParaRPr lang="en-GB" dirty="0"/>
          </a:p>
        </p:txBody>
      </p:sp>
      <p:pic>
        <p:nvPicPr>
          <p:cNvPr id="6" name="Inhaltsplatzhalter 5" descr="Roboter Silhouette">
            <a:extLst>
              <a:ext uri="{FF2B5EF4-FFF2-40B4-BE49-F238E27FC236}">
                <a16:creationId xmlns:a16="http://schemas.microsoft.com/office/drawing/2014/main" id="{79A3D167-74DA-C956-1DDE-D307B5D84C38}"/>
              </a:ext>
            </a:extLst>
          </p:cNvPr>
          <p:cNvPicPr>
            <a:picLocks noGrp="1" noChangeAspect="1"/>
          </p:cNvPicPr>
          <p:nvPr>
            <p:ph idx="13"/>
          </p:nvPr>
        </p:nvPicPr>
        <p:blipFill>
          <a:blip r:embed="rId3">
            <a:extLst>
              <a:ext uri="{96DAC541-7B7A-43D3-8B79-37D633B846F1}">
                <asvg:svgBlip xmlns:asvg="http://schemas.microsoft.com/office/drawing/2016/SVG/main" r:embed="rId4"/>
              </a:ext>
            </a:extLst>
          </a:blip>
          <a:stretch>
            <a:fillRect/>
          </a:stretch>
        </p:blipFill>
        <p:spPr>
          <a:xfrm>
            <a:off x="3399538" y="3340941"/>
            <a:ext cx="1332562" cy="1332562"/>
          </a:xfrm>
        </p:spPr>
      </p:pic>
      <p:sp>
        <p:nvSpPr>
          <p:cNvPr id="5" name="Textfeld 4">
            <a:extLst>
              <a:ext uri="{FF2B5EF4-FFF2-40B4-BE49-F238E27FC236}">
                <a16:creationId xmlns:a16="http://schemas.microsoft.com/office/drawing/2014/main" id="{08D66FDB-50CE-3ED1-9833-D8942563DAE5}"/>
              </a:ext>
            </a:extLst>
          </p:cNvPr>
          <p:cNvSpPr txBox="1"/>
          <p:nvPr/>
        </p:nvSpPr>
        <p:spPr>
          <a:xfrm>
            <a:off x="407458" y="398918"/>
            <a:ext cx="3415512" cy="430887"/>
          </a:xfrm>
          <a:prstGeom prst="rect">
            <a:avLst/>
          </a:prstGeom>
          <a:noFill/>
        </p:spPr>
        <p:txBody>
          <a:bodyPr wrap="square" rtlCol="0">
            <a:spAutoFit/>
          </a:bodyPr>
          <a:lstStyle/>
          <a:p>
            <a:r>
              <a:rPr lang="de-DE" sz="2200" dirty="0">
                <a:solidFill>
                  <a:schemeClr val="tx2"/>
                </a:solidFill>
              </a:rPr>
              <a:t>Implementation</a:t>
            </a:r>
          </a:p>
        </p:txBody>
      </p:sp>
      <p:pic>
        <p:nvPicPr>
          <p:cNvPr id="8" name="Grafik 7" descr="Netzplandiagramm mit einfarbiger Füllung">
            <a:extLst>
              <a:ext uri="{FF2B5EF4-FFF2-40B4-BE49-F238E27FC236}">
                <a16:creationId xmlns:a16="http://schemas.microsoft.com/office/drawing/2014/main" id="{0DB51D8A-1FB8-AC58-803C-603D467B67E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365187" y="3313275"/>
            <a:ext cx="1332562" cy="1332562"/>
          </a:xfrm>
          <a:prstGeom prst="rect">
            <a:avLst/>
          </a:prstGeom>
        </p:spPr>
      </p:pic>
      <p:pic>
        <p:nvPicPr>
          <p:cNvPr id="10" name="Grafik 9" descr="Schatzkarte Silhouette">
            <a:extLst>
              <a:ext uri="{FF2B5EF4-FFF2-40B4-BE49-F238E27FC236}">
                <a16:creationId xmlns:a16="http://schemas.microsoft.com/office/drawing/2014/main" id="{BA1F8239-B995-551F-28A4-6F53BB516C2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81001" y="3313275"/>
            <a:ext cx="1332562" cy="1332562"/>
          </a:xfrm>
          <a:prstGeom prst="rect">
            <a:avLst/>
          </a:prstGeom>
        </p:spPr>
      </p:pic>
      <p:sp>
        <p:nvSpPr>
          <p:cNvPr id="12" name="Textfeld 11">
            <a:extLst>
              <a:ext uri="{FF2B5EF4-FFF2-40B4-BE49-F238E27FC236}">
                <a16:creationId xmlns:a16="http://schemas.microsoft.com/office/drawing/2014/main" id="{E637B488-4F6F-6524-876A-1964E8B48321}"/>
              </a:ext>
            </a:extLst>
          </p:cNvPr>
          <p:cNvSpPr txBox="1"/>
          <p:nvPr/>
        </p:nvSpPr>
        <p:spPr>
          <a:xfrm>
            <a:off x="3553145" y="4660730"/>
            <a:ext cx="1301677" cy="461665"/>
          </a:xfrm>
          <a:prstGeom prst="rect">
            <a:avLst/>
          </a:prstGeom>
          <a:noFill/>
        </p:spPr>
        <p:txBody>
          <a:bodyPr wrap="square" rtlCol="0">
            <a:spAutoFit/>
          </a:bodyPr>
          <a:lstStyle/>
          <a:p>
            <a:r>
              <a:rPr lang="de-DE" sz="2400" b="1" dirty="0"/>
              <a:t>Agent</a:t>
            </a:r>
          </a:p>
        </p:txBody>
      </p:sp>
      <p:sp>
        <p:nvSpPr>
          <p:cNvPr id="13" name="Textfeld 12">
            <a:extLst>
              <a:ext uri="{FF2B5EF4-FFF2-40B4-BE49-F238E27FC236}">
                <a16:creationId xmlns:a16="http://schemas.microsoft.com/office/drawing/2014/main" id="{A1C93B7C-0520-2CF5-1BB5-724F21EE2922}"/>
              </a:ext>
            </a:extLst>
          </p:cNvPr>
          <p:cNvSpPr txBox="1"/>
          <p:nvPr/>
        </p:nvSpPr>
        <p:spPr>
          <a:xfrm>
            <a:off x="631605" y="4633063"/>
            <a:ext cx="2277219" cy="461665"/>
          </a:xfrm>
          <a:prstGeom prst="rect">
            <a:avLst/>
          </a:prstGeom>
          <a:noFill/>
        </p:spPr>
        <p:txBody>
          <a:bodyPr wrap="square" rtlCol="0">
            <a:spAutoFit/>
          </a:bodyPr>
          <a:lstStyle/>
          <a:p>
            <a:r>
              <a:rPr lang="de-DE" sz="2400" b="1" dirty="0"/>
              <a:t>Environment</a:t>
            </a:r>
            <a:endParaRPr lang="de-DE" b="1" dirty="0"/>
          </a:p>
        </p:txBody>
      </p:sp>
      <p:sp>
        <p:nvSpPr>
          <p:cNvPr id="14" name="Textfeld 13">
            <a:extLst>
              <a:ext uri="{FF2B5EF4-FFF2-40B4-BE49-F238E27FC236}">
                <a16:creationId xmlns:a16="http://schemas.microsoft.com/office/drawing/2014/main" id="{C1A1360A-C73C-287F-DC3F-D5052EBAE00E}"/>
              </a:ext>
            </a:extLst>
          </p:cNvPr>
          <p:cNvSpPr txBox="1"/>
          <p:nvPr/>
        </p:nvSpPr>
        <p:spPr>
          <a:xfrm>
            <a:off x="5709568" y="4635591"/>
            <a:ext cx="2478895" cy="461665"/>
          </a:xfrm>
          <a:prstGeom prst="rect">
            <a:avLst/>
          </a:prstGeom>
          <a:noFill/>
        </p:spPr>
        <p:txBody>
          <a:bodyPr wrap="square" rtlCol="0">
            <a:spAutoFit/>
          </a:bodyPr>
          <a:lstStyle/>
          <a:p>
            <a:r>
              <a:rPr lang="de-DE" sz="2400" b="1" dirty="0" err="1"/>
              <a:t>Neural</a:t>
            </a:r>
            <a:r>
              <a:rPr lang="de-DE" sz="2400" b="1" dirty="0"/>
              <a:t> network</a:t>
            </a:r>
          </a:p>
        </p:txBody>
      </p:sp>
      <p:pic>
        <p:nvPicPr>
          <p:cNvPr id="16" name="Grafik 15" descr="Bonbon Silhouette">
            <a:extLst>
              <a:ext uri="{FF2B5EF4-FFF2-40B4-BE49-F238E27FC236}">
                <a16:creationId xmlns:a16="http://schemas.microsoft.com/office/drawing/2014/main" id="{04FEB396-1D55-3FE2-72CC-3A73A2055708}"/>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230260" y="3340941"/>
            <a:ext cx="1332562" cy="1332562"/>
          </a:xfrm>
          <a:prstGeom prst="rect">
            <a:avLst/>
          </a:prstGeom>
        </p:spPr>
      </p:pic>
      <p:sp>
        <p:nvSpPr>
          <p:cNvPr id="17" name="Textfeld 16">
            <a:extLst>
              <a:ext uri="{FF2B5EF4-FFF2-40B4-BE49-F238E27FC236}">
                <a16:creationId xmlns:a16="http://schemas.microsoft.com/office/drawing/2014/main" id="{AECB5872-8C36-B898-8D1C-CFBBC1E5AE9B}"/>
              </a:ext>
            </a:extLst>
          </p:cNvPr>
          <p:cNvSpPr txBox="1"/>
          <p:nvPr/>
        </p:nvSpPr>
        <p:spPr>
          <a:xfrm>
            <a:off x="8783724" y="4635590"/>
            <a:ext cx="2726166" cy="461665"/>
          </a:xfrm>
          <a:prstGeom prst="rect">
            <a:avLst/>
          </a:prstGeom>
          <a:noFill/>
        </p:spPr>
        <p:txBody>
          <a:bodyPr wrap="square" rtlCol="0">
            <a:spAutoFit/>
          </a:bodyPr>
          <a:lstStyle/>
          <a:p>
            <a:r>
              <a:rPr lang="de-DE" sz="2400" b="1" dirty="0" err="1"/>
              <a:t>Reward</a:t>
            </a:r>
            <a:r>
              <a:rPr lang="de-DE" sz="2400" b="1" dirty="0"/>
              <a:t> </a:t>
            </a:r>
            <a:r>
              <a:rPr lang="de-DE" sz="2400" b="1" dirty="0" err="1"/>
              <a:t>function</a:t>
            </a:r>
            <a:endParaRPr lang="de-DE" sz="2400" b="1" dirty="0"/>
          </a:p>
        </p:txBody>
      </p:sp>
    </p:spTree>
    <p:extLst>
      <p:ext uri="{BB962C8B-B14F-4D97-AF65-F5344CB8AC3E}">
        <p14:creationId xmlns:p14="http://schemas.microsoft.com/office/powerpoint/2010/main" val="20387408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4DBD7150-AF93-3BE3-85C0-9FA200FC97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D01B44-11A5-621A-67DA-88B998C4D78B}"/>
              </a:ext>
            </a:extLst>
          </p:cNvPr>
          <p:cNvSpPr>
            <a:spLocks noGrp="1"/>
          </p:cNvSpPr>
          <p:nvPr>
            <p:ph type="title"/>
          </p:nvPr>
        </p:nvSpPr>
        <p:spPr>
          <a:xfrm>
            <a:off x="407458" y="1180627"/>
            <a:ext cx="11377084" cy="400110"/>
          </a:xfrm>
        </p:spPr>
        <p:txBody>
          <a:bodyPr/>
          <a:lstStyle/>
          <a:p>
            <a:r>
              <a:rPr lang="de-DE" b="1" dirty="0"/>
              <a:t>Implementation</a:t>
            </a:r>
            <a:br>
              <a:rPr lang="de-DE" dirty="0"/>
            </a:br>
            <a:br>
              <a:rPr lang="de-DE" b="1" dirty="0"/>
            </a:br>
            <a:endParaRPr lang="en-GB" dirty="0"/>
          </a:p>
        </p:txBody>
      </p:sp>
      <p:pic>
        <p:nvPicPr>
          <p:cNvPr id="6" name="Inhaltsplatzhalter 5" descr="Roboter Silhouette">
            <a:extLst>
              <a:ext uri="{FF2B5EF4-FFF2-40B4-BE49-F238E27FC236}">
                <a16:creationId xmlns:a16="http://schemas.microsoft.com/office/drawing/2014/main" id="{1F99EFCC-C984-502F-D532-E668025F32B7}"/>
              </a:ext>
            </a:extLst>
          </p:cNvPr>
          <p:cNvPicPr>
            <a:picLocks noGrp="1" noChangeAspect="1"/>
          </p:cNvPicPr>
          <p:nvPr>
            <p:ph idx="13"/>
          </p:nvPr>
        </p:nvPicPr>
        <p:blipFill>
          <a:blip r:embed="rId3">
            <a:extLst>
              <a:ext uri="{96DAC541-7B7A-43D3-8B79-37D633B846F1}">
                <asvg:svgBlip xmlns:asvg="http://schemas.microsoft.com/office/drawing/2016/SVG/main" r:embed="rId4"/>
              </a:ext>
            </a:extLst>
          </a:blip>
          <a:stretch>
            <a:fillRect/>
          </a:stretch>
        </p:blipFill>
        <p:spPr>
          <a:xfrm>
            <a:off x="3399538" y="3340941"/>
            <a:ext cx="1332562" cy="1332562"/>
          </a:xfrm>
        </p:spPr>
      </p:pic>
      <p:sp>
        <p:nvSpPr>
          <p:cNvPr id="5" name="Textfeld 4">
            <a:extLst>
              <a:ext uri="{FF2B5EF4-FFF2-40B4-BE49-F238E27FC236}">
                <a16:creationId xmlns:a16="http://schemas.microsoft.com/office/drawing/2014/main" id="{98AE5237-49AE-5D82-B81F-2A81A85440EC}"/>
              </a:ext>
            </a:extLst>
          </p:cNvPr>
          <p:cNvSpPr txBox="1"/>
          <p:nvPr/>
        </p:nvSpPr>
        <p:spPr>
          <a:xfrm>
            <a:off x="407458" y="398918"/>
            <a:ext cx="3415512" cy="430887"/>
          </a:xfrm>
          <a:prstGeom prst="rect">
            <a:avLst/>
          </a:prstGeom>
          <a:noFill/>
        </p:spPr>
        <p:txBody>
          <a:bodyPr wrap="square" rtlCol="0">
            <a:spAutoFit/>
          </a:bodyPr>
          <a:lstStyle/>
          <a:p>
            <a:r>
              <a:rPr lang="de-DE" sz="2200" dirty="0">
                <a:solidFill>
                  <a:schemeClr val="tx2"/>
                </a:solidFill>
              </a:rPr>
              <a:t>Implementation</a:t>
            </a:r>
          </a:p>
        </p:txBody>
      </p:sp>
      <p:pic>
        <p:nvPicPr>
          <p:cNvPr id="8" name="Grafik 7" descr="Netzplandiagramm mit einfarbiger Füllung">
            <a:extLst>
              <a:ext uri="{FF2B5EF4-FFF2-40B4-BE49-F238E27FC236}">
                <a16:creationId xmlns:a16="http://schemas.microsoft.com/office/drawing/2014/main" id="{1B2D03F1-D247-4BCB-E1B7-96989817406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365187" y="3313275"/>
            <a:ext cx="1332562" cy="1332562"/>
          </a:xfrm>
          <a:prstGeom prst="rect">
            <a:avLst/>
          </a:prstGeom>
        </p:spPr>
      </p:pic>
      <p:pic>
        <p:nvPicPr>
          <p:cNvPr id="10" name="Grafik 9" descr="Schatzkarte Silhouette">
            <a:extLst>
              <a:ext uri="{FF2B5EF4-FFF2-40B4-BE49-F238E27FC236}">
                <a16:creationId xmlns:a16="http://schemas.microsoft.com/office/drawing/2014/main" id="{8A170FFC-9A83-1F7C-388F-E106BBDC4A6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81001" y="3313275"/>
            <a:ext cx="1332562" cy="1332562"/>
          </a:xfrm>
          <a:prstGeom prst="rect">
            <a:avLst/>
          </a:prstGeom>
        </p:spPr>
      </p:pic>
      <p:sp>
        <p:nvSpPr>
          <p:cNvPr id="12" name="Textfeld 11">
            <a:extLst>
              <a:ext uri="{FF2B5EF4-FFF2-40B4-BE49-F238E27FC236}">
                <a16:creationId xmlns:a16="http://schemas.microsoft.com/office/drawing/2014/main" id="{6E72E6AB-CC5E-8A8D-0877-DFA9A2C83E4A}"/>
              </a:ext>
            </a:extLst>
          </p:cNvPr>
          <p:cNvSpPr txBox="1"/>
          <p:nvPr/>
        </p:nvSpPr>
        <p:spPr>
          <a:xfrm>
            <a:off x="3553145" y="4660730"/>
            <a:ext cx="1301677" cy="461665"/>
          </a:xfrm>
          <a:prstGeom prst="rect">
            <a:avLst/>
          </a:prstGeom>
          <a:noFill/>
        </p:spPr>
        <p:txBody>
          <a:bodyPr wrap="square" rtlCol="0">
            <a:spAutoFit/>
          </a:bodyPr>
          <a:lstStyle/>
          <a:p>
            <a:r>
              <a:rPr lang="de-DE" sz="2400" b="1" dirty="0">
                <a:solidFill>
                  <a:schemeClr val="tx2"/>
                </a:solidFill>
              </a:rPr>
              <a:t>Agent</a:t>
            </a:r>
          </a:p>
        </p:txBody>
      </p:sp>
      <p:sp>
        <p:nvSpPr>
          <p:cNvPr id="14" name="Textfeld 13">
            <a:extLst>
              <a:ext uri="{FF2B5EF4-FFF2-40B4-BE49-F238E27FC236}">
                <a16:creationId xmlns:a16="http://schemas.microsoft.com/office/drawing/2014/main" id="{6F029FAA-2DB9-6167-F2CD-585B8B51CD91}"/>
              </a:ext>
            </a:extLst>
          </p:cNvPr>
          <p:cNvSpPr txBox="1"/>
          <p:nvPr/>
        </p:nvSpPr>
        <p:spPr>
          <a:xfrm>
            <a:off x="5709568" y="4635591"/>
            <a:ext cx="2478895" cy="461665"/>
          </a:xfrm>
          <a:prstGeom prst="rect">
            <a:avLst/>
          </a:prstGeom>
          <a:noFill/>
        </p:spPr>
        <p:txBody>
          <a:bodyPr wrap="square" rtlCol="0">
            <a:spAutoFit/>
          </a:bodyPr>
          <a:lstStyle/>
          <a:p>
            <a:r>
              <a:rPr lang="de-DE" sz="2400" b="1" dirty="0" err="1">
                <a:solidFill>
                  <a:schemeClr val="tx2"/>
                </a:solidFill>
              </a:rPr>
              <a:t>Neural</a:t>
            </a:r>
            <a:r>
              <a:rPr lang="de-DE" sz="2400" b="1" dirty="0">
                <a:solidFill>
                  <a:schemeClr val="tx2"/>
                </a:solidFill>
              </a:rPr>
              <a:t> network</a:t>
            </a:r>
          </a:p>
        </p:txBody>
      </p:sp>
      <p:pic>
        <p:nvPicPr>
          <p:cNvPr id="16" name="Grafik 15" descr="Bonbon Silhouette">
            <a:extLst>
              <a:ext uri="{FF2B5EF4-FFF2-40B4-BE49-F238E27FC236}">
                <a16:creationId xmlns:a16="http://schemas.microsoft.com/office/drawing/2014/main" id="{3C0BD69D-2B65-93E5-7A83-BEFBB0D7CCB6}"/>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230260" y="3340941"/>
            <a:ext cx="1332562" cy="1332562"/>
          </a:xfrm>
          <a:prstGeom prst="rect">
            <a:avLst/>
          </a:prstGeom>
        </p:spPr>
      </p:pic>
      <p:sp>
        <p:nvSpPr>
          <p:cNvPr id="17" name="Textfeld 16">
            <a:extLst>
              <a:ext uri="{FF2B5EF4-FFF2-40B4-BE49-F238E27FC236}">
                <a16:creationId xmlns:a16="http://schemas.microsoft.com/office/drawing/2014/main" id="{C848F9B5-A2CA-C302-DFAA-E0870A9F2377}"/>
              </a:ext>
            </a:extLst>
          </p:cNvPr>
          <p:cNvSpPr txBox="1"/>
          <p:nvPr/>
        </p:nvSpPr>
        <p:spPr>
          <a:xfrm>
            <a:off x="8783724" y="4635590"/>
            <a:ext cx="2726166" cy="461665"/>
          </a:xfrm>
          <a:prstGeom prst="rect">
            <a:avLst/>
          </a:prstGeom>
          <a:noFill/>
        </p:spPr>
        <p:txBody>
          <a:bodyPr wrap="square" rtlCol="0">
            <a:spAutoFit/>
          </a:bodyPr>
          <a:lstStyle/>
          <a:p>
            <a:r>
              <a:rPr lang="de-DE" sz="2400" b="1" dirty="0" err="1">
                <a:solidFill>
                  <a:schemeClr val="tx2"/>
                </a:solidFill>
              </a:rPr>
              <a:t>Reward</a:t>
            </a:r>
            <a:r>
              <a:rPr lang="de-DE" sz="2400" b="1" dirty="0">
                <a:solidFill>
                  <a:schemeClr val="tx2"/>
                </a:solidFill>
              </a:rPr>
              <a:t> </a:t>
            </a:r>
            <a:r>
              <a:rPr lang="de-DE" sz="2400" b="1" dirty="0" err="1">
                <a:solidFill>
                  <a:schemeClr val="tx2"/>
                </a:solidFill>
              </a:rPr>
              <a:t>function</a:t>
            </a:r>
            <a:endParaRPr lang="de-DE" sz="2400" b="1" dirty="0">
              <a:solidFill>
                <a:schemeClr val="tx2"/>
              </a:solidFill>
            </a:endParaRPr>
          </a:p>
        </p:txBody>
      </p:sp>
      <p:sp>
        <p:nvSpPr>
          <p:cNvPr id="3" name="Textfeld 2">
            <a:extLst>
              <a:ext uri="{FF2B5EF4-FFF2-40B4-BE49-F238E27FC236}">
                <a16:creationId xmlns:a16="http://schemas.microsoft.com/office/drawing/2014/main" id="{5AD4189A-F49A-D3EF-2CCB-3099BC97CFB0}"/>
              </a:ext>
            </a:extLst>
          </p:cNvPr>
          <p:cNvSpPr txBox="1"/>
          <p:nvPr/>
        </p:nvSpPr>
        <p:spPr>
          <a:xfrm>
            <a:off x="631605" y="4633063"/>
            <a:ext cx="2277219" cy="461665"/>
          </a:xfrm>
          <a:prstGeom prst="rect">
            <a:avLst/>
          </a:prstGeom>
          <a:noFill/>
        </p:spPr>
        <p:txBody>
          <a:bodyPr wrap="square" rtlCol="0">
            <a:spAutoFit/>
          </a:bodyPr>
          <a:lstStyle/>
          <a:p>
            <a:r>
              <a:rPr lang="de-DE" sz="2400" b="1" dirty="0"/>
              <a:t>Environment</a:t>
            </a:r>
            <a:endParaRPr lang="de-DE" b="1" dirty="0"/>
          </a:p>
        </p:txBody>
      </p:sp>
    </p:spTree>
    <p:extLst>
      <p:ext uri="{BB962C8B-B14F-4D97-AF65-F5344CB8AC3E}">
        <p14:creationId xmlns:p14="http://schemas.microsoft.com/office/powerpoint/2010/main" val="2243905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26077E-0659-C6C4-C2BB-8E44730A21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37A5FA-FB68-A9C8-6932-60049F4F2075}"/>
              </a:ext>
            </a:extLst>
          </p:cNvPr>
          <p:cNvSpPr>
            <a:spLocks noGrp="1"/>
          </p:cNvSpPr>
          <p:nvPr>
            <p:ph type="title"/>
          </p:nvPr>
        </p:nvSpPr>
        <p:spPr>
          <a:xfrm>
            <a:off x="407458" y="1180627"/>
            <a:ext cx="11377084" cy="400110"/>
          </a:xfrm>
        </p:spPr>
        <p:txBody>
          <a:bodyPr/>
          <a:lstStyle/>
          <a:p>
            <a:r>
              <a:rPr lang="de-DE" dirty="0"/>
              <a:t>Table </a:t>
            </a:r>
            <a:r>
              <a:rPr lang="de-DE" dirty="0" err="1"/>
              <a:t>of</a:t>
            </a:r>
            <a:r>
              <a:rPr lang="de-DE" dirty="0"/>
              <a:t> </a:t>
            </a:r>
            <a:r>
              <a:rPr lang="de-DE" dirty="0" err="1"/>
              <a:t>contents</a:t>
            </a:r>
            <a:br>
              <a:rPr lang="de-DE" b="1" dirty="0"/>
            </a:br>
            <a:endParaRPr lang="en-GB" dirty="0"/>
          </a:p>
        </p:txBody>
      </p:sp>
      <p:sp>
        <p:nvSpPr>
          <p:cNvPr id="3" name="Content Placeholder 2">
            <a:extLst>
              <a:ext uri="{FF2B5EF4-FFF2-40B4-BE49-F238E27FC236}">
                <a16:creationId xmlns:a16="http://schemas.microsoft.com/office/drawing/2014/main" id="{E8802D75-C22B-4CE4-6260-9CC9EE6A4748}"/>
              </a:ext>
            </a:extLst>
          </p:cNvPr>
          <p:cNvSpPr>
            <a:spLocks noGrp="1"/>
          </p:cNvSpPr>
          <p:nvPr>
            <p:ph idx="13"/>
          </p:nvPr>
        </p:nvSpPr>
        <p:spPr/>
        <p:txBody>
          <a:bodyPr/>
          <a:lstStyle/>
          <a:p>
            <a:pPr marL="342900" indent="-342900">
              <a:buFont typeface="Arial" panose="020B0604020202020204" pitchFamily="34" charset="0"/>
              <a:buChar char="•"/>
            </a:pPr>
            <a:r>
              <a:rPr lang="de-DE" b="1" dirty="0"/>
              <a:t>Tasks </a:t>
            </a:r>
            <a:r>
              <a:rPr lang="de-DE" b="1" dirty="0" err="1"/>
              <a:t>definition</a:t>
            </a:r>
            <a:endParaRPr lang="de-DE" b="1" dirty="0"/>
          </a:p>
          <a:p>
            <a:pPr marL="342900" indent="-342900">
              <a:buFont typeface="Arial" panose="020B0604020202020204" pitchFamily="34" charset="0"/>
              <a:buChar char="•"/>
            </a:pPr>
            <a:r>
              <a:rPr lang="de-DE" b="1" dirty="0">
                <a:solidFill>
                  <a:schemeClr val="tx2"/>
                </a:solidFill>
              </a:rPr>
              <a:t>Concept</a:t>
            </a:r>
          </a:p>
          <a:p>
            <a:pPr marL="342900" indent="-342900">
              <a:buFont typeface="Arial" panose="020B0604020202020204" pitchFamily="34" charset="0"/>
              <a:buChar char="•"/>
            </a:pPr>
            <a:r>
              <a:rPr lang="de-DE" b="1" dirty="0">
                <a:solidFill>
                  <a:schemeClr val="tx2"/>
                </a:solidFill>
              </a:rPr>
              <a:t>Implementation</a:t>
            </a:r>
          </a:p>
          <a:p>
            <a:pPr marL="342900" indent="-342900">
              <a:buFont typeface="Arial" panose="020B0604020202020204" pitchFamily="34" charset="0"/>
              <a:buChar char="•"/>
            </a:pPr>
            <a:r>
              <a:rPr lang="de-DE" b="1" dirty="0">
                <a:solidFill>
                  <a:schemeClr val="tx2"/>
                </a:solidFill>
              </a:rPr>
              <a:t>Evaluation</a:t>
            </a:r>
          </a:p>
          <a:p>
            <a:endParaRPr lang="en-GB" dirty="0"/>
          </a:p>
        </p:txBody>
      </p:sp>
      <p:sp>
        <p:nvSpPr>
          <p:cNvPr id="4" name="Textfeld 3">
            <a:extLst>
              <a:ext uri="{FF2B5EF4-FFF2-40B4-BE49-F238E27FC236}">
                <a16:creationId xmlns:a16="http://schemas.microsoft.com/office/drawing/2014/main" id="{44785628-81A1-6916-27D6-835EB2238F29}"/>
              </a:ext>
            </a:extLst>
          </p:cNvPr>
          <p:cNvSpPr txBox="1"/>
          <p:nvPr/>
        </p:nvSpPr>
        <p:spPr>
          <a:xfrm>
            <a:off x="406401" y="398918"/>
            <a:ext cx="3415512" cy="430887"/>
          </a:xfrm>
          <a:prstGeom prst="rect">
            <a:avLst/>
          </a:prstGeom>
          <a:noFill/>
        </p:spPr>
        <p:txBody>
          <a:bodyPr wrap="square" rtlCol="0">
            <a:spAutoFit/>
          </a:bodyPr>
          <a:lstStyle/>
          <a:p>
            <a:r>
              <a:rPr lang="de-DE" sz="2200" dirty="0">
                <a:solidFill>
                  <a:schemeClr val="tx2"/>
                </a:solidFill>
              </a:rPr>
              <a:t>Table </a:t>
            </a:r>
            <a:r>
              <a:rPr lang="de-DE" sz="2200" dirty="0" err="1">
                <a:solidFill>
                  <a:schemeClr val="tx2"/>
                </a:solidFill>
              </a:rPr>
              <a:t>of</a:t>
            </a:r>
            <a:r>
              <a:rPr lang="de-DE" sz="2200" dirty="0">
                <a:solidFill>
                  <a:schemeClr val="tx2"/>
                </a:solidFill>
              </a:rPr>
              <a:t> </a:t>
            </a:r>
            <a:r>
              <a:rPr lang="de-DE" sz="2200" dirty="0" err="1">
                <a:solidFill>
                  <a:schemeClr val="tx2"/>
                </a:solidFill>
              </a:rPr>
              <a:t>contents</a:t>
            </a:r>
            <a:endParaRPr lang="de-DE" sz="2200" dirty="0">
              <a:solidFill>
                <a:schemeClr val="tx2"/>
              </a:solidFill>
            </a:endParaRPr>
          </a:p>
        </p:txBody>
      </p:sp>
    </p:spTree>
    <p:extLst>
      <p:ext uri="{BB962C8B-B14F-4D97-AF65-F5344CB8AC3E}">
        <p14:creationId xmlns:p14="http://schemas.microsoft.com/office/powerpoint/2010/main" val="2227356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687C7-C499-BA57-07D1-7F1D2FCE2AD4}"/>
              </a:ext>
            </a:extLst>
          </p:cNvPr>
          <p:cNvSpPr>
            <a:spLocks noGrp="1"/>
          </p:cNvSpPr>
          <p:nvPr>
            <p:ph type="title"/>
          </p:nvPr>
        </p:nvSpPr>
        <p:spPr>
          <a:xfrm>
            <a:off x="407458" y="1180627"/>
            <a:ext cx="11377084" cy="400110"/>
          </a:xfrm>
        </p:spPr>
        <p:txBody>
          <a:bodyPr/>
          <a:lstStyle/>
          <a:p>
            <a:r>
              <a:rPr lang="de-DE" b="1" dirty="0"/>
              <a:t>Tasks </a:t>
            </a:r>
            <a:r>
              <a:rPr lang="de-DE" b="1" dirty="0" err="1"/>
              <a:t>definition</a:t>
            </a:r>
            <a:br>
              <a:rPr lang="de-DE" b="1" dirty="0"/>
            </a:br>
            <a:endParaRPr lang="en-GB" dirty="0"/>
          </a:p>
        </p:txBody>
      </p:sp>
      <p:sp>
        <p:nvSpPr>
          <p:cNvPr id="3" name="Content Placeholder 2">
            <a:extLst>
              <a:ext uri="{FF2B5EF4-FFF2-40B4-BE49-F238E27FC236}">
                <a16:creationId xmlns:a16="http://schemas.microsoft.com/office/drawing/2014/main" id="{C7D839FD-BE2D-31F4-9EA7-8D8EC4D10109}"/>
              </a:ext>
            </a:extLst>
          </p:cNvPr>
          <p:cNvSpPr>
            <a:spLocks noGrp="1"/>
          </p:cNvSpPr>
          <p:nvPr>
            <p:ph idx="13"/>
          </p:nvPr>
        </p:nvSpPr>
        <p:spPr/>
        <p:txBody>
          <a:bodyPr/>
          <a:lstStyle/>
          <a:p>
            <a:pPr marL="457200" indent="-457200">
              <a:buFont typeface="Arial" panose="020B0604020202020204" pitchFamily="34" charset="0"/>
              <a:buChar char="•"/>
            </a:pPr>
            <a:r>
              <a:rPr lang="en-US" dirty="0"/>
              <a:t>A lawnmower is supposed to drive over a grid with </a:t>
            </a:r>
            <a:r>
              <a:rPr lang="en-US" dirty="0" err="1"/>
              <a:t>sheeps</a:t>
            </a:r>
            <a:r>
              <a:rPr lang="en-US" dirty="0"/>
              <a:t> as obstacles</a:t>
            </a:r>
          </a:p>
          <a:p>
            <a:pPr marL="457200" indent="-457200">
              <a:buFont typeface="Arial" panose="020B0604020202020204" pitchFamily="34" charset="0"/>
              <a:buChar char="•"/>
            </a:pPr>
            <a:r>
              <a:rPr lang="en-US" dirty="0"/>
              <a:t>The </a:t>
            </a:r>
            <a:r>
              <a:rPr lang="en-US" dirty="0" err="1"/>
              <a:t>sheeps</a:t>
            </a:r>
            <a:r>
              <a:rPr lang="en-US" dirty="0"/>
              <a:t> are moving randomly on the grid</a:t>
            </a:r>
          </a:p>
          <a:p>
            <a:pPr marL="457200" indent="-457200">
              <a:buFont typeface="Arial" panose="020B0604020202020204" pitchFamily="34" charset="0"/>
              <a:buChar char="•"/>
            </a:pPr>
            <a:r>
              <a:rPr lang="en-US" dirty="0"/>
              <a:t>The lawnmower should visit every field</a:t>
            </a:r>
          </a:p>
          <a:p>
            <a:pPr marL="457200" indent="-457200">
              <a:buFont typeface="Arial" panose="020B0604020202020204" pitchFamily="34" charset="0"/>
              <a:buChar char="•"/>
            </a:pPr>
            <a:r>
              <a:rPr lang="en-US" dirty="0"/>
              <a:t>When the lawnmower has cleared all the fields, it should drive to the destination</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Parameter:</a:t>
            </a:r>
          </a:p>
          <a:p>
            <a:pPr marL="745200" lvl="1" indent="-457200">
              <a:buFont typeface="Arial" panose="020B0604020202020204" pitchFamily="34" charset="0"/>
              <a:buChar char="•"/>
            </a:pPr>
            <a:r>
              <a:rPr lang="en-US" dirty="0"/>
              <a:t>Size of the grid:		At least 200 fields</a:t>
            </a:r>
          </a:p>
          <a:p>
            <a:pPr marL="745200" lvl="1" indent="-457200">
              <a:buFont typeface="Arial" panose="020B0604020202020204" pitchFamily="34" charset="0"/>
              <a:buChar char="•"/>
            </a:pPr>
            <a:r>
              <a:rPr lang="en-US" dirty="0"/>
              <a:t>Number of </a:t>
            </a:r>
            <a:r>
              <a:rPr lang="en-US" dirty="0" err="1"/>
              <a:t>sheeps</a:t>
            </a:r>
            <a:r>
              <a:rPr lang="en-US" dirty="0"/>
              <a:t>:	5</a:t>
            </a:r>
          </a:p>
          <a:p>
            <a:pPr marL="745200" lvl="1" indent="-457200">
              <a:buFont typeface="Arial" panose="020B0604020202020204" pitchFamily="34" charset="0"/>
              <a:buChar char="•"/>
            </a:pPr>
            <a:endParaRPr lang="en-US" dirty="0"/>
          </a:p>
          <a:p>
            <a:pPr marL="457200" indent="-457200">
              <a:buFont typeface="+mj-lt"/>
              <a:buAutoNum type="arabicPeriod"/>
            </a:pPr>
            <a:endParaRPr lang="en-GB" dirty="0"/>
          </a:p>
          <a:p>
            <a:pPr marL="457200" indent="-457200">
              <a:buFont typeface="Arial" panose="020B0604020202020204" pitchFamily="34" charset="0"/>
              <a:buChar char="•"/>
            </a:pPr>
            <a:endParaRPr lang="en-GB" dirty="0"/>
          </a:p>
          <a:p>
            <a:pPr marL="342900" indent="-342900">
              <a:buFont typeface="Arial" panose="020B0604020202020204" pitchFamily="34" charset="0"/>
              <a:buChar char="•"/>
            </a:pPr>
            <a:endParaRPr lang="en-GB" dirty="0"/>
          </a:p>
        </p:txBody>
      </p:sp>
      <p:sp>
        <p:nvSpPr>
          <p:cNvPr id="5" name="Textfeld 4">
            <a:extLst>
              <a:ext uri="{FF2B5EF4-FFF2-40B4-BE49-F238E27FC236}">
                <a16:creationId xmlns:a16="http://schemas.microsoft.com/office/drawing/2014/main" id="{08D66FDB-50CE-3ED1-9833-D8942563DAE5}"/>
              </a:ext>
            </a:extLst>
          </p:cNvPr>
          <p:cNvSpPr txBox="1"/>
          <p:nvPr/>
        </p:nvSpPr>
        <p:spPr>
          <a:xfrm>
            <a:off x="406401" y="398918"/>
            <a:ext cx="3415512" cy="430887"/>
          </a:xfrm>
          <a:prstGeom prst="rect">
            <a:avLst/>
          </a:prstGeom>
          <a:noFill/>
        </p:spPr>
        <p:txBody>
          <a:bodyPr wrap="square" rtlCol="0">
            <a:spAutoFit/>
          </a:bodyPr>
          <a:lstStyle/>
          <a:p>
            <a:r>
              <a:rPr lang="de-DE" sz="2200" dirty="0">
                <a:solidFill>
                  <a:schemeClr val="tx2"/>
                </a:solidFill>
              </a:rPr>
              <a:t>Tasks </a:t>
            </a:r>
            <a:r>
              <a:rPr lang="de-DE" sz="2200" dirty="0" err="1">
                <a:solidFill>
                  <a:schemeClr val="tx2"/>
                </a:solidFill>
              </a:rPr>
              <a:t>definition</a:t>
            </a:r>
            <a:endParaRPr lang="de-DE" sz="2200" dirty="0">
              <a:solidFill>
                <a:schemeClr val="tx2"/>
              </a:solidFill>
            </a:endParaRPr>
          </a:p>
        </p:txBody>
      </p:sp>
    </p:spTree>
    <p:extLst>
      <p:ext uri="{BB962C8B-B14F-4D97-AF65-F5344CB8AC3E}">
        <p14:creationId xmlns:p14="http://schemas.microsoft.com/office/powerpoint/2010/main" val="3483121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93445E-581C-48D1-FEA0-E558C69ACA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737D54-638A-6D97-1AEF-DD8FE7A27C92}"/>
              </a:ext>
            </a:extLst>
          </p:cNvPr>
          <p:cNvSpPr>
            <a:spLocks noGrp="1"/>
          </p:cNvSpPr>
          <p:nvPr>
            <p:ph type="title"/>
          </p:nvPr>
        </p:nvSpPr>
        <p:spPr>
          <a:xfrm>
            <a:off x="407458" y="1180627"/>
            <a:ext cx="11377084" cy="400110"/>
          </a:xfrm>
        </p:spPr>
        <p:txBody>
          <a:bodyPr/>
          <a:lstStyle/>
          <a:p>
            <a:r>
              <a:rPr lang="de-DE" dirty="0"/>
              <a:t>Table </a:t>
            </a:r>
            <a:r>
              <a:rPr lang="de-DE" dirty="0" err="1"/>
              <a:t>of</a:t>
            </a:r>
            <a:r>
              <a:rPr lang="de-DE" dirty="0"/>
              <a:t> </a:t>
            </a:r>
            <a:r>
              <a:rPr lang="de-DE" dirty="0" err="1"/>
              <a:t>contents</a:t>
            </a:r>
            <a:br>
              <a:rPr lang="de-DE" b="1" dirty="0"/>
            </a:br>
            <a:endParaRPr lang="en-GB" dirty="0"/>
          </a:p>
        </p:txBody>
      </p:sp>
      <p:sp>
        <p:nvSpPr>
          <p:cNvPr id="3" name="Content Placeholder 2">
            <a:extLst>
              <a:ext uri="{FF2B5EF4-FFF2-40B4-BE49-F238E27FC236}">
                <a16:creationId xmlns:a16="http://schemas.microsoft.com/office/drawing/2014/main" id="{003FC64D-5746-2ABB-0771-3D168DF85F04}"/>
              </a:ext>
            </a:extLst>
          </p:cNvPr>
          <p:cNvSpPr>
            <a:spLocks noGrp="1"/>
          </p:cNvSpPr>
          <p:nvPr>
            <p:ph idx="13"/>
          </p:nvPr>
        </p:nvSpPr>
        <p:spPr/>
        <p:txBody>
          <a:bodyPr/>
          <a:lstStyle/>
          <a:p>
            <a:pPr marL="342900" indent="-342900">
              <a:buFont typeface="Arial" panose="020B0604020202020204" pitchFamily="34" charset="0"/>
              <a:buChar char="•"/>
            </a:pPr>
            <a:r>
              <a:rPr lang="de-DE" b="1" dirty="0">
                <a:solidFill>
                  <a:schemeClr val="tx2"/>
                </a:solidFill>
              </a:rPr>
              <a:t>Tasks </a:t>
            </a:r>
            <a:r>
              <a:rPr lang="de-DE" b="1" dirty="0" err="1">
                <a:solidFill>
                  <a:schemeClr val="tx2"/>
                </a:solidFill>
              </a:rPr>
              <a:t>definition</a:t>
            </a:r>
            <a:endParaRPr lang="de-DE" b="1" dirty="0">
              <a:solidFill>
                <a:schemeClr val="tx2"/>
              </a:solidFill>
            </a:endParaRPr>
          </a:p>
          <a:p>
            <a:pPr marL="342900" indent="-342900">
              <a:buFont typeface="Arial" panose="020B0604020202020204" pitchFamily="34" charset="0"/>
              <a:buChar char="•"/>
            </a:pPr>
            <a:r>
              <a:rPr lang="de-DE" b="1" dirty="0"/>
              <a:t>Concept</a:t>
            </a:r>
          </a:p>
          <a:p>
            <a:pPr marL="342900" indent="-342900">
              <a:buFont typeface="Arial" panose="020B0604020202020204" pitchFamily="34" charset="0"/>
              <a:buChar char="•"/>
            </a:pPr>
            <a:r>
              <a:rPr lang="de-DE" b="1" dirty="0">
                <a:solidFill>
                  <a:schemeClr val="tx2"/>
                </a:solidFill>
              </a:rPr>
              <a:t>Implementation</a:t>
            </a:r>
          </a:p>
          <a:p>
            <a:pPr marL="342900" indent="-342900">
              <a:buFont typeface="Arial" panose="020B0604020202020204" pitchFamily="34" charset="0"/>
              <a:buChar char="•"/>
            </a:pPr>
            <a:r>
              <a:rPr lang="de-DE" b="1" dirty="0">
                <a:solidFill>
                  <a:schemeClr val="tx2"/>
                </a:solidFill>
              </a:rPr>
              <a:t>Evaluation</a:t>
            </a:r>
          </a:p>
          <a:p>
            <a:endParaRPr lang="en-GB" dirty="0"/>
          </a:p>
        </p:txBody>
      </p:sp>
      <p:sp>
        <p:nvSpPr>
          <p:cNvPr id="4" name="Textfeld 3">
            <a:extLst>
              <a:ext uri="{FF2B5EF4-FFF2-40B4-BE49-F238E27FC236}">
                <a16:creationId xmlns:a16="http://schemas.microsoft.com/office/drawing/2014/main" id="{E82C6390-2388-51AF-C550-1EF795EC2D1A}"/>
              </a:ext>
            </a:extLst>
          </p:cNvPr>
          <p:cNvSpPr txBox="1"/>
          <p:nvPr/>
        </p:nvSpPr>
        <p:spPr>
          <a:xfrm>
            <a:off x="406401" y="398918"/>
            <a:ext cx="3415512" cy="430887"/>
          </a:xfrm>
          <a:prstGeom prst="rect">
            <a:avLst/>
          </a:prstGeom>
          <a:noFill/>
        </p:spPr>
        <p:txBody>
          <a:bodyPr wrap="square" rtlCol="0">
            <a:spAutoFit/>
          </a:bodyPr>
          <a:lstStyle/>
          <a:p>
            <a:r>
              <a:rPr lang="de-DE" sz="2200" dirty="0">
                <a:solidFill>
                  <a:schemeClr val="tx2"/>
                </a:solidFill>
              </a:rPr>
              <a:t>Table </a:t>
            </a:r>
            <a:r>
              <a:rPr lang="de-DE" sz="2200" dirty="0" err="1">
                <a:solidFill>
                  <a:schemeClr val="tx2"/>
                </a:solidFill>
              </a:rPr>
              <a:t>of</a:t>
            </a:r>
            <a:r>
              <a:rPr lang="de-DE" sz="2200" dirty="0">
                <a:solidFill>
                  <a:schemeClr val="tx2"/>
                </a:solidFill>
              </a:rPr>
              <a:t> </a:t>
            </a:r>
            <a:r>
              <a:rPr lang="de-DE" sz="2200" dirty="0" err="1">
                <a:solidFill>
                  <a:schemeClr val="tx2"/>
                </a:solidFill>
              </a:rPr>
              <a:t>contents</a:t>
            </a:r>
            <a:endParaRPr lang="de-DE" sz="2200" dirty="0">
              <a:solidFill>
                <a:schemeClr val="tx2"/>
              </a:solidFill>
            </a:endParaRPr>
          </a:p>
        </p:txBody>
      </p:sp>
    </p:spTree>
    <p:extLst>
      <p:ext uri="{BB962C8B-B14F-4D97-AF65-F5344CB8AC3E}">
        <p14:creationId xmlns:p14="http://schemas.microsoft.com/office/powerpoint/2010/main" val="2933738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99D0EBF1-2A9C-CC5A-E64C-D87288886D7C}"/>
              </a:ext>
            </a:extLst>
          </p:cNvPr>
          <p:cNvSpPr/>
          <p:nvPr/>
        </p:nvSpPr>
        <p:spPr>
          <a:xfrm>
            <a:off x="8365524" y="3897332"/>
            <a:ext cx="2471352" cy="247320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de-DE" sz="2200" dirty="0"/>
              <a:t>Possible Actions:</a:t>
            </a:r>
          </a:p>
          <a:p>
            <a:pPr marL="742950" lvl="1" indent="-285750">
              <a:buFont typeface="Arial" panose="020B0604020202020204" pitchFamily="34" charset="0"/>
              <a:buChar char="•"/>
            </a:pPr>
            <a:r>
              <a:rPr lang="de-DE" sz="2200" dirty="0"/>
              <a:t>Up</a:t>
            </a:r>
          </a:p>
          <a:p>
            <a:pPr marL="742950" lvl="1" indent="-285750">
              <a:buFont typeface="Arial" panose="020B0604020202020204" pitchFamily="34" charset="0"/>
              <a:buChar char="•"/>
            </a:pPr>
            <a:r>
              <a:rPr lang="de-DE" sz="2200" dirty="0"/>
              <a:t>Down</a:t>
            </a:r>
          </a:p>
          <a:p>
            <a:pPr marL="742950" lvl="1" indent="-285750">
              <a:buFont typeface="Arial" panose="020B0604020202020204" pitchFamily="34" charset="0"/>
              <a:buChar char="•"/>
            </a:pPr>
            <a:r>
              <a:rPr lang="de-DE" sz="2200" dirty="0"/>
              <a:t>Right</a:t>
            </a:r>
          </a:p>
          <a:p>
            <a:pPr marL="742950" lvl="1" indent="-285750">
              <a:buFont typeface="Arial" panose="020B0604020202020204" pitchFamily="34" charset="0"/>
              <a:buChar char="•"/>
            </a:pPr>
            <a:r>
              <a:rPr lang="de-DE" sz="2200" dirty="0" err="1"/>
              <a:t>Left</a:t>
            </a:r>
            <a:endParaRPr lang="de-DE" sz="2200" dirty="0"/>
          </a:p>
          <a:p>
            <a:pPr marL="742950" lvl="1" indent="-285750">
              <a:buFont typeface="Arial" panose="020B0604020202020204" pitchFamily="34" charset="0"/>
              <a:buChar char="•"/>
            </a:pPr>
            <a:r>
              <a:rPr lang="de-DE" sz="2200" dirty="0" err="1"/>
              <a:t>Stay</a:t>
            </a:r>
            <a:endParaRPr lang="de-DE" sz="2200" dirty="0"/>
          </a:p>
          <a:p>
            <a:pPr algn="ctr"/>
            <a:endParaRPr lang="de-DE" dirty="0"/>
          </a:p>
        </p:txBody>
      </p:sp>
      <p:sp>
        <p:nvSpPr>
          <p:cNvPr id="2" name="Title 1">
            <a:extLst>
              <a:ext uri="{FF2B5EF4-FFF2-40B4-BE49-F238E27FC236}">
                <a16:creationId xmlns:a16="http://schemas.microsoft.com/office/drawing/2014/main" id="{FA1687C7-C499-BA57-07D1-7F1D2FCE2AD4}"/>
              </a:ext>
            </a:extLst>
          </p:cNvPr>
          <p:cNvSpPr>
            <a:spLocks noGrp="1"/>
          </p:cNvSpPr>
          <p:nvPr>
            <p:ph type="title"/>
          </p:nvPr>
        </p:nvSpPr>
        <p:spPr>
          <a:xfrm>
            <a:off x="407458" y="1180627"/>
            <a:ext cx="11377084" cy="400110"/>
          </a:xfrm>
        </p:spPr>
        <p:txBody>
          <a:bodyPr/>
          <a:lstStyle/>
          <a:p>
            <a:r>
              <a:rPr lang="de-DE" b="1" dirty="0"/>
              <a:t>Concept</a:t>
            </a:r>
            <a:br>
              <a:rPr lang="de-DE" b="1" dirty="0"/>
            </a:br>
            <a:br>
              <a:rPr lang="de-DE" b="1" dirty="0"/>
            </a:br>
            <a:endParaRPr lang="en-GB" dirty="0"/>
          </a:p>
        </p:txBody>
      </p:sp>
      <p:sp>
        <p:nvSpPr>
          <p:cNvPr id="3" name="Content Placeholder 2">
            <a:extLst>
              <a:ext uri="{FF2B5EF4-FFF2-40B4-BE49-F238E27FC236}">
                <a16:creationId xmlns:a16="http://schemas.microsoft.com/office/drawing/2014/main" id="{C7D839FD-BE2D-31F4-9EA7-8D8EC4D10109}"/>
              </a:ext>
            </a:extLst>
          </p:cNvPr>
          <p:cNvSpPr>
            <a:spLocks noGrp="1"/>
          </p:cNvSpPr>
          <p:nvPr>
            <p:ph idx="13"/>
          </p:nvPr>
        </p:nvSpPr>
        <p:spPr>
          <a:xfrm>
            <a:off x="406401" y="2033588"/>
            <a:ext cx="11666150" cy="4210050"/>
          </a:xfrm>
        </p:spPr>
        <p:txBody>
          <a:bodyPr/>
          <a:lstStyle/>
          <a:p>
            <a:pPr marL="342900" indent="-342900">
              <a:buFont typeface="Arial" panose="020B0604020202020204" pitchFamily="34" charset="0"/>
              <a:buChar char="•"/>
            </a:pPr>
            <a:r>
              <a:rPr lang="en-GB" dirty="0"/>
              <a:t>Solve the Problem with Reinforcement Learning</a:t>
            </a:r>
          </a:p>
          <a:p>
            <a:pPr marL="342900" indent="-342900">
              <a:buFont typeface="Arial" panose="020B0604020202020204" pitchFamily="34" charset="0"/>
              <a:buChar char="•"/>
            </a:pPr>
            <a:r>
              <a:rPr lang="en-GB" dirty="0"/>
              <a:t>For that, a DQN is used</a:t>
            </a:r>
          </a:p>
          <a:p>
            <a:pPr marL="630900" lvl="1" indent="-342900">
              <a:buFont typeface="Arial" panose="020B0604020202020204" pitchFamily="34" charset="0"/>
              <a:buChar char="•"/>
            </a:pPr>
            <a:r>
              <a:rPr lang="en-US" dirty="0"/>
              <a:t>A DQN (Deep Q-Network) is a type of artificial neural network utilized in reinforcement learning, particularly in environments with discrete action spaces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GB" dirty="0"/>
              <a:t>State which got the following information in it:</a:t>
            </a:r>
          </a:p>
          <a:p>
            <a:pPr marL="630900" lvl="1" indent="-342900">
              <a:buFont typeface="Arial" panose="020B0604020202020204" pitchFamily="34" charset="0"/>
              <a:buChar char="•"/>
            </a:pPr>
            <a:r>
              <a:rPr lang="en-GB" dirty="0"/>
              <a:t>Position of the lawnmower</a:t>
            </a:r>
          </a:p>
          <a:p>
            <a:pPr marL="630900" lvl="1" indent="-342900">
              <a:buFont typeface="Arial" panose="020B0604020202020204" pitchFamily="34" charset="0"/>
              <a:buChar char="•"/>
            </a:pPr>
            <a:r>
              <a:rPr lang="en-GB" dirty="0"/>
              <a:t>Position of the sheep</a:t>
            </a:r>
          </a:p>
          <a:p>
            <a:pPr marL="630900" lvl="1" indent="-342900">
              <a:buFont typeface="Arial" panose="020B0604020202020204" pitchFamily="34" charset="0"/>
              <a:buChar char="•"/>
            </a:pPr>
            <a:r>
              <a:rPr lang="en-GB" dirty="0"/>
              <a:t>Position of the target</a:t>
            </a:r>
          </a:p>
          <a:p>
            <a:pPr marL="630900" lvl="1" indent="-342900">
              <a:buFont typeface="Arial" panose="020B0604020202020204" pitchFamily="34" charset="0"/>
              <a:buChar char="•"/>
            </a:pPr>
            <a:r>
              <a:rPr lang="en-GB" dirty="0"/>
              <a:t>Status for each field if it was already visited</a:t>
            </a:r>
          </a:p>
          <a:p>
            <a:pPr marL="342900" indent="-342900">
              <a:buFont typeface="Arial" panose="020B0604020202020204" pitchFamily="34" charset="0"/>
              <a:buChar char="•"/>
            </a:pPr>
            <a:endParaRPr lang="en-GB" dirty="0"/>
          </a:p>
          <a:p>
            <a:endParaRPr lang="en-GB" dirty="0"/>
          </a:p>
          <a:p>
            <a:endParaRPr lang="en-GB" dirty="0"/>
          </a:p>
        </p:txBody>
      </p:sp>
      <p:sp>
        <p:nvSpPr>
          <p:cNvPr id="5" name="Textfeld 4">
            <a:extLst>
              <a:ext uri="{FF2B5EF4-FFF2-40B4-BE49-F238E27FC236}">
                <a16:creationId xmlns:a16="http://schemas.microsoft.com/office/drawing/2014/main" id="{08D66FDB-50CE-3ED1-9833-D8942563DAE5}"/>
              </a:ext>
            </a:extLst>
          </p:cNvPr>
          <p:cNvSpPr txBox="1"/>
          <p:nvPr/>
        </p:nvSpPr>
        <p:spPr>
          <a:xfrm>
            <a:off x="407458" y="398918"/>
            <a:ext cx="3415512" cy="430887"/>
          </a:xfrm>
          <a:prstGeom prst="rect">
            <a:avLst/>
          </a:prstGeom>
          <a:noFill/>
        </p:spPr>
        <p:txBody>
          <a:bodyPr wrap="square" rtlCol="0">
            <a:spAutoFit/>
          </a:bodyPr>
          <a:lstStyle/>
          <a:p>
            <a:r>
              <a:rPr lang="de-DE" sz="2200" dirty="0">
                <a:solidFill>
                  <a:schemeClr val="tx2"/>
                </a:solidFill>
              </a:rPr>
              <a:t>Concept</a:t>
            </a:r>
          </a:p>
        </p:txBody>
      </p:sp>
    </p:spTree>
    <p:extLst>
      <p:ext uri="{BB962C8B-B14F-4D97-AF65-F5344CB8AC3E}">
        <p14:creationId xmlns:p14="http://schemas.microsoft.com/office/powerpoint/2010/main" val="594050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72B6F4-5030-7BE3-F5FB-BC996DE5DC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240AB2-287D-9DE8-0568-75DECED11863}"/>
              </a:ext>
            </a:extLst>
          </p:cNvPr>
          <p:cNvSpPr>
            <a:spLocks noGrp="1"/>
          </p:cNvSpPr>
          <p:nvPr>
            <p:ph type="title"/>
          </p:nvPr>
        </p:nvSpPr>
        <p:spPr>
          <a:xfrm>
            <a:off x="407458" y="1180627"/>
            <a:ext cx="11377084" cy="400110"/>
          </a:xfrm>
        </p:spPr>
        <p:txBody>
          <a:bodyPr/>
          <a:lstStyle/>
          <a:p>
            <a:r>
              <a:rPr lang="de-DE" dirty="0"/>
              <a:t>Table </a:t>
            </a:r>
            <a:r>
              <a:rPr lang="de-DE" dirty="0" err="1"/>
              <a:t>of</a:t>
            </a:r>
            <a:r>
              <a:rPr lang="de-DE" dirty="0"/>
              <a:t> </a:t>
            </a:r>
            <a:r>
              <a:rPr lang="de-DE" dirty="0" err="1"/>
              <a:t>contents</a:t>
            </a:r>
            <a:br>
              <a:rPr lang="de-DE" b="1" dirty="0"/>
            </a:br>
            <a:endParaRPr lang="en-GB" dirty="0"/>
          </a:p>
        </p:txBody>
      </p:sp>
      <p:sp>
        <p:nvSpPr>
          <p:cNvPr id="3" name="Content Placeholder 2">
            <a:extLst>
              <a:ext uri="{FF2B5EF4-FFF2-40B4-BE49-F238E27FC236}">
                <a16:creationId xmlns:a16="http://schemas.microsoft.com/office/drawing/2014/main" id="{2DCCF181-A633-D1AA-5116-58EAA1A331BB}"/>
              </a:ext>
            </a:extLst>
          </p:cNvPr>
          <p:cNvSpPr>
            <a:spLocks noGrp="1"/>
          </p:cNvSpPr>
          <p:nvPr>
            <p:ph idx="13"/>
          </p:nvPr>
        </p:nvSpPr>
        <p:spPr/>
        <p:txBody>
          <a:bodyPr/>
          <a:lstStyle/>
          <a:p>
            <a:pPr marL="342900" indent="-342900">
              <a:buFont typeface="Arial" panose="020B0604020202020204" pitchFamily="34" charset="0"/>
              <a:buChar char="•"/>
            </a:pPr>
            <a:r>
              <a:rPr lang="de-DE" b="1" dirty="0">
                <a:solidFill>
                  <a:schemeClr val="tx2"/>
                </a:solidFill>
              </a:rPr>
              <a:t>Tasks </a:t>
            </a:r>
            <a:r>
              <a:rPr lang="de-DE" b="1" dirty="0" err="1">
                <a:solidFill>
                  <a:schemeClr val="tx2"/>
                </a:solidFill>
              </a:rPr>
              <a:t>definition</a:t>
            </a:r>
            <a:endParaRPr lang="de-DE" b="1" dirty="0">
              <a:solidFill>
                <a:schemeClr val="tx2"/>
              </a:solidFill>
            </a:endParaRPr>
          </a:p>
          <a:p>
            <a:pPr marL="342900" indent="-342900">
              <a:buFont typeface="Arial" panose="020B0604020202020204" pitchFamily="34" charset="0"/>
              <a:buChar char="•"/>
            </a:pPr>
            <a:r>
              <a:rPr lang="de-DE" b="1" dirty="0">
                <a:solidFill>
                  <a:schemeClr val="tx2"/>
                </a:solidFill>
              </a:rPr>
              <a:t>Concept</a:t>
            </a:r>
          </a:p>
          <a:p>
            <a:pPr marL="342900" indent="-342900">
              <a:buFont typeface="Arial" panose="020B0604020202020204" pitchFamily="34" charset="0"/>
              <a:buChar char="•"/>
            </a:pPr>
            <a:r>
              <a:rPr lang="de-DE" b="1" dirty="0"/>
              <a:t>Implementation</a:t>
            </a:r>
          </a:p>
          <a:p>
            <a:pPr marL="342900" indent="-342900">
              <a:buFont typeface="Arial" panose="020B0604020202020204" pitchFamily="34" charset="0"/>
              <a:buChar char="•"/>
            </a:pPr>
            <a:r>
              <a:rPr lang="de-DE" b="1" dirty="0">
                <a:solidFill>
                  <a:schemeClr val="tx2"/>
                </a:solidFill>
              </a:rPr>
              <a:t>Evaluation</a:t>
            </a:r>
          </a:p>
          <a:p>
            <a:endParaRPr lang="en-GB" dirty="0"/>
          </a:p>
        </p:txBody>
      </p:sp>
      <p:sp>
        <p:nvSpPr>
          <p:cNvPr id="4" name="Textfeld 3">
            <a:extLst>
              <a:ext uri="{FF2B5EF4-FFF2-40B4-BE49-F238E27FC236}">
                <a16:creationId xmlns:a16="http://schemas.microsoft.com/office/drawing/2014/main" id="{E68A6353-1EEC-9F7B-2A6A-1BAE3CB1D9C5}"/>
              </a:ext>
            </a:extLst>
          </p:cNvPr>
          <p:cNvSpPr txBox="1"/>
          <p:nvPr/>
        </p:nvSpPr>
        <p:spPr>
          <a:xfrm>
            <a:off x="406401" y="398918"/>
            <a:ext cx="3415512" cy="430887"/>
          </a:xfrm>
          <a:prstGeom prst="rect">
            <a:avLst/>
          </a:prstGeom>
          <a:noFill/>
        </p:spPr>
        <p:txBody>
          <a:bodyPr wrap="square" rtlCol="0">
            <a:spAutoFit/>
          </a:bodyPr>
          <a:lstStyle/>
          <a:p>
            <a:r>
              <a:rPr lang="de-DE" sz="2200" dirty="0">
                <a:solidFill>
                  <a:schemeClr val="tx2"/>
                </a:solidFill>
              </a:rPr>
              <a:t>Table </a:t>
            </a:r>
            <a:r>
              <a:rPr lang="de-DE" sz="2200" dirty="0" err="1">
                <a:solidFill>
                  <a:schemeClr val="tx2"/>
                </a:solidFill>
              </a:rPr>
              <a:t>of</a:t>
            </a:r>
            <a:r>
              <a:rPr lang="de-DE" sz="2200" dirty="0">
                <a:solidFill>
                  <a:schemeClr val="tx2"/>
                </a:solidFill>
              </a:rPr>
              <a:t> </a:t>
            </a:r>
            <a:r>
              <a:rPr lang="de-DE" sz="2200" dirty="0" err="1">
                <a:solidFill>
                  <a:schemeClr val="tx2"/>
                </a:solidFill>
              </a:rPr>
              <a:t>contents</a:t>
            </a:r>
            <a:endParaRPr lang="de-DE" sz="2200" dirty="0">
              <a:solidFill>
                <a:schemeClr val="tx2"/>
              </a:solidFill>
            </a:endParaRPr>
          </a:p>
        </p:txBody>
      </p:sp>
    </p:spTree>
    <p:extLst>
      <p:ext uri="{BB962C8B-B14F-4D97-AF65-F5344CB8AC3E}">
        <p14:creationId xmlns:p14="http://schemas.microsoft.com/office/powerpoint/2010/main" val="1461095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175BC7-382E-48CC-6F8B-692C516567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CBCD0B-9CF9-F8F3-9A3F-9835FDB2FBFC}"/>
              </a:ext>
            </a:extLst>
          </p:cNvPr>
          <p:cNvSpPr>
            <a:spLocks noGrp="1"/>
          </p:cNvSpPr>
          <p:nvPr>
            <p:ph type="title"/>
          </p:nvPr>
        </p:nvSpPr>
        <p:spPr>
          <a:xfrm>
            <a:off x="407458" y="1180627"/>
            <a:ext cx="11377084" cy="400110"/>
          </a:xfrm>
        </p:spPr>
        <p:txBody>
          <a:bodyPr/>
          <a:lstStyle/>
          <a:p>
            <a:r>
              <a:rPr lang="de-DE" b="1" dirty="0"/>
              <a:t>Implementation</a:t>
            </a:r>
            <a:br>
              <a:rPr lang="de-DE" dirty="0"/>
            </a:br>
            <a:br>
              <a:rPr lang="de-DE" b="1" dirty="0"/>
            </a:br>
            <a:endParaRPr lang="en-GB" dirty="0"/>
          </a:p>
        </p:txBody>
      </p:sp>
      <p:pic>
        <p:nvPicPr>
          <p:cNvPr id="6" name="Inhaltsplatzhalter 5" descr="Roboter Silhouette">
            <a:extLst>
              <a:ext uri="{FF2B5EF4-FFF2-40B4-BE49-F238E27FC236}">
                <a16:creationId xmlns:a16="http://schemas.microsoft.com/office/drawing/2014/main" id="{6E7611A7-3D75-49A7-A35C-A0A2D45FE7AE}"/>
              </a:ext>
            </a:extLst>
          </p:cNvPr>
          <p:cNvPicPr>
            <a:picLocks noGrp="1" noChangeAspect="1"/>
          </p:cNvPicPr>
          <p:nvPr>
            <p:ph idx="13"/>
          </p:nvPr>
        </p:nvPicPr>
        <p:blipFill>
          <a:blip r:embed="rId3">
            <a:extLst>
              <a:ext uri="{96DAC541-7B7A-43D3-8B79-37D633B846F1}">
                <asvg:svgBlip xmlns:asvg="http://schemas.microsoft.com/office/drawing/2016/SVG/main" r:embed="rId4"/>
              </a:ext>
            </a:extLst>
          </a:blip>
          <a:stretch>
            <a:fillRect/>
          </a:stretch>
        </p:blipFill>
        <p:spPr>
          <a:xfrm>
            <a:off x="5028718" y="3391087"/>
            <a:ext cx="1332562" cy="1332562"/>
          </a:xfrm>
        </p:spPr>
      </p:pic>
      <p:sp>
        <p:nvSpPr>
          <p:cNvPr id="5" name="Textfeld 4">
            <a:extLst>
              <a:ext uri="{FF2B5EF4-FFF2-40B4-BE49-F238E27FC236}">
                <a16:creationId xmlns:a16="http://schemas.microsoft.com/office/drawing/2014/main" id="{EA404A65-A13F-0C49-ABA6-AD50BDD9FED8}"/>
              </a:ext>
            </a:extLst>
          </p:cNvPr>
          <p:cNvSpPr txBox="1"/>
          <p:nvPr/>
        </p:nvSpPr>
        <p:spPr>
          <a:xfrm>
            <a:off x="407458" y="398918"/>
            <a:ext cx="3415512" cy="430887"/>
          </a:xfrm>
          <a:prstGeom prst="rect">
            <a:avLst/>
          </a:prstGeom>
          <a:noFill/>
        </p:spPr>
        <p:txBody>
          <a:bodyPr wrap="square" rtlCol="0">
            <a:spAutoFit/>
          </a:bodyPr>
          <a:lstStyle/>
          <a:p>
            <a:r>
              <a:rPr lang="de-DE" sz="2200" dirty="0">
                <a:solidFill>
                  <a:schemeClr val="tx2"/>
                </a:solidFill>
              </a:rPr>
              <a:t>Implementation</a:t>
            </a:r>
          </a:p>
        </p:txBody>
      </p:sp>
      <p:pic>
        <p:nvPicPr>
          <p:cNvPr id="10" name="Grafik 9" descr="Schatzkarte Silhouette">
            <a:extLst>
              <a:ext uri="{FF2B5EF4-FFF2-40B4-BE49-F238E27FC236}">
                <a16:creationId xmlns:a16="http://schemas.microsoft.com/office/drawing/2014/main" id="{4D7D28E6-5DF3-E981-2292-6B1A77EFF38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740389" y="3391087"/>
            <a:ext cx="1332562" cy="1332562"/>
          </a:xfrm>
          <a:prstGeom prst="rect">
            <a:avLst/>
          </a:prstGeom>
        </p:spPr>
      </p:pic>
      <p:sp>
        <p:nvSpPr>
          <p:cNvPr id="13" name="Textfeld 12">
            <a:extLst>
              <a:ext uri="{FF2B5EF4-FFF2-40B4-BE49-F238E27FC236}">
                <a16:creationId xmlns:a16="http://schemas.microsoft.com/office/drawing/2014/main" id="{67D6262D-BCBE-A75E-35A7-2828B9A78B30}"/>
              </a:ext>
            </a:extLst>
          </p:cNvPr>
          <p:cNvSpPr txBox="1"/>
          <p:nvPr/>
        </p:nvSpPr>
        <p:spPr>
          <a:xfrm>
            <a:off x="1390993" y="4710875"/>
            <a:ext cx="2277219" cy="461665"/>
          </a:xfrm>
          <a:prstGeom prst="rect">
            <a:avLst/>
          </a:prstGeom>
          <a:noFill/>
        </p:spPr>
        <p:txBody>
          <a:bodyPr wrap="square" rtlCol="0">
            <a:spAutoFit/>
          </a:bodyPr>
          <a:lstStyle/>
          <a:p>
            <a:r>
              <a:rPr lang="de-DE" sz="2400" b="1" dirty="0"/>
              <a:t>Environment</a:t>
            </a:r>
            <a:endParaRPr lang="de-DE" b="1" dirty="0"/>
          </a:p>
        </p:txBody>
      </p:sp>
      <p:sp>
        <p:nvSpPr>
          <p:cNvPr id="14" name="Textfeld 13">
            <a:extLst>
              <a:ext uri="{FF2B5EF4-FFF2-40B4-BE49-F238E27FC236}">
                <a16:creationId xmlns:a16="http://schemas.microsoft.com/office/drawing/2014/main" id="{663EA407-9F83-4AC2-841A-17E4946E871C}"/>
              </a:ext>
            </a:extLst>
          </p:cNvPr>
          <p:cNvSpPr txBox="1"/>
          <p:nvPr/>
        </p:nvSpPr>
        <p:spPr>
          <a:xfrm>
            <a:off x="4455551" y="4710875"/>
            <a:ext cx="2925431" cy="461665"/>
          </a:xfrm>
          <a:prstGeom prst="rect">
            <a:avLst/>
          </a:prstGeom>
          <a:noFill/>
        </p:spPr>
        <p:txBody>
          <a:bodyPr wrap="square" rtlCol="0">
            <a:spAutoFit/>
          </a:bodyPr>
          <a:lstStyle/>
          <a:p>
            <a:r>
              <a:rPr lang="en-US" sz="2400" b="1" dirty="0"/>
              <a:t>Deep Q-Network</a:t>
            </a:r>
            <a:endParaRPr lang="de-DE" b="1" dirty="0"/>
          </a:p>
        </p:txBody>
      </p:sp>
      <p:pic>
        <p:nvPicPr>
          <p:cNvPr id="16" name="Grafik 15" descr="Bonbon Silhouette">
            <a:extLst>
              <a:ext uri="{FF2B5EF4-FFF2-40B4-BE49-F238E27FC236}">
                <a16:creationId xmlns:a16="http://schemas.microsoft.com/office/drawing/2014/main" id="{0D44ADE2-7F47-147B-3B25-88CD781F647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614857" y="3378313"/>
            <a:ext cx="1332562" cy="1332562"/>
          </a:xfrm>
          <a:prstGeom prst="rect">
            <a:avLst/>
          </a:prstGeom>
        </p:spPr>
      </p:pic>
      <p:sp>
        <p:nvSpPr>
          <p:cNvPr id="17" name="Textfeld 16">
            <a:extLst>
              <a:ext uri="{FF2B5EF4-FFF2-40B4-BE49-F238E27FC236}">
                <a16:creationId xmlns:a16="http://schemas.microsoft.com/office/drawing/2014/main" id="{0C550FAD-03B7-7E9D-354E-A306000B1414}"/>
              </a:ext>
            </a:extLst>
          </p:cNvPr>
          <p:cNvSpPr txBox="1"/>
          <p:nvPr/>
        </p:nvSpPr>
        <p:spPr>
          <a:xfrm>
            <a:off x="8168321" y="4710875"/>
            <a:ext cx="2726166" cy="461665"/>
          </a:xfrm>
          <a:prstGeom prst="rect">
            <a:avLst/>
          </a:prstGeom>
          <a:noFill/>
        </p:spPr>
        <p:txBody>
          <a:bodyPr wrap="square" rtlCol="0">
            <a:spAutoFit/>
          </a:bodyPr>
          <a:lstStyle/>
          <a:p>
            <a:r>
              <a:rPr lang="de-DE" sz="2400" b="1" dirty="0" err="1"/>
              <a:t>Reward</a:t>
            </a:r>
            <a:r>
              <a:rPr lang="de-DE" sz="2400" b="1" dirty="0"/>
              <a:t> </a:t>
            </a:r>
            <a:r>
              <a:rPr lang="de-DE" sz="2400" b="1" dirty="0" err="1"/>
              <a:t>function</a:t>
            </a:r>
            <a:endParaRPr lang="de-DE" sz="2400" b="1" dirty="0"/>
          </a:p>
        </p:txBody>
      </p:sp>
    </p:spTree>
    <p:extLst>
      <p:ext uri="{BB962C8B-B14F-4D97-AF65-F5344CB8AC3E}">
        <p14:creationId xmlns:p14="http://schemas.microsoft.com/office/powerpoint/2010/main" val="3103321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5B2623-24FD-578B-465C-8425BDEB2C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8EBF82-D95B-C1A1-050E-48FFAC04D40B}"/>
              </a:ext>
            </a:extLst>
          </p:cNvPr>
          <p:cNvSpPr>
            <a:spLocks noGrp="1"/>
          </p:cNvSpPr>
          <p:nvPr>
            <p:ph type="title"/>
          </p:nvPr>
        </p:nvSpPr>
        <p:spPr>
          <a:xfrm>
            <a:off x="407458" y="1180627"/>
            <a:ext cx="11377084" cy="400110"/>
          </a:xfrm>
        </p:spPr>
        <p:txBody>
          <a:bodyPr/>
          <a:lstStyle/>
          <a:p>
            <a:r>
              <a:rPr lang="de-DE" b="1" dirty="0"/>
              <a:t>Implementation</a:t>
            </a:r>
            <a:br>
              <a:rPr lang="de-DE" dirty="0"/>
            </a:br>
            <a:br>
              <a:rPr lang="de-DE" b="1" dirty="0"/>
            </a:br>
            <a:endParaRPr lang="en-GB" dirty="0"/>
          </a:p>
        </p:txBody>
      </p:sp>
      <p:pic>
        <p:nvPicPr>
          <p:cNvPr id="6" name="Inhaltsplatzhalter 5" descr="Roboter Silhouette">
            <a:extLst>
              <a:ext uri="{FF2B5EF4-FFF2-40B4-BE49-F238E27FC236}">
                <a16:creationId xmlns:a16="http://schemas.microsoft.com/office/drawing/2014/main" id="{BF438BD7-3C35-7235-E8C0-7FB84DFA8D72}"/>
              </a:ext>
            </a:extLst>
          </p:cNvPr>
          <p:cNvPicPr>
            <a:picLocks noGrp="1" noChangeAspect="1"/>
          </p:cNvPicPr>
          <p:nvPr>
            <p:ph idx="13"/>
          </p:nvPr>
        </p:nvPicPr>
        <p:blipFill>
          <a:blip r:embed="rId3">
            <a:extLst>
              <a:ext uri="{96DAC541-7B7A-43D3-8B79-37D633B846F1}">
                <asvg:svgBlip xmlns:asvg="http://schemas.microsoft.com/office/drawing/2016/SVG/main" r:embed="rId4"/>
              </a:ext>
            </a:extLst>
          </a:blip>
          <a:stretch>
            <a:fillRect/>
          </a:stretch>
        </p:blipFill>
        <p:spPr>
          <a:xfrm>
            <a:off x="5028718" y="3391087"/>
            <a:ext cx="1332562" cy="1332562"/>
          </a:xfrm>
        </p:spPr>
      </p:pic>
      <p:sp>
        <p:nvSpPr>
          <p:cNvPr id="5" name="Textfeld 4">
            <a:extLst>
              <a:ext uri="{FF2B5EF4-FFF2-40B4-BE49-F238E27FC236}">
                <a16:creationId xmlns:a16="http://schemas.microsoft.com/office/drawing/2014/main" id="{8C66F926-ED68-2867-E196-DA06F26B7BC8}"/>
              </a:ext>
            </a:extLst>
          </p:cNvPr>
          <p:cNvSpPr txBox="1"/>
          <p:nvPr/>
        </p:nvSpPr>
        <p:spPr>
          <a:xfrm>
            <a:off x="407458" y="398918"/>
            <a:ext cx="3415512" cy="430887"/>
          </a:xfrm>
          <a:prstGeom prst="rect">
            <a:avLst/>
          </a:prstGeom>
          <a:noFill/>
        </p:spPr>
        <p:txBody>
          <a:bodyPr wrap="square" rtlCol="0">
            <a:spAutoFit/>
          </a:bodyPr>
          <a:lstStyle/>
          <a:p>
            <a:r>
              <a:rPr lang="de-DE" sz="2200" dirty="0">
                <a:solidFill>
                  <a:schemeClr val="tx2"/>
                </a:solidFill>
              </a:rPr>
              <a:t>Implementation</a:t>
            </a:r>
          </a:p>
        </p:txBody>
      </p:sp>
      <p:pic>
        <p:nvPicPr>
          <p:cNvPr id="10" name="Grafik 9" descr="Schatzkarte Silhouette">
            <a:extLst>
              <a:ext uri="{FF2B5EF4-FFF2-40B4-BE49-F238E27FC236}">
                <a16:creationId xmlns:a16="http://schemas.microsoft.com/office/drawing/2014/main" id="{7071B9D6-35A1-1C02-3129-60943EC61B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740389" y="3391087"/>
            <a:ext cx="1332562" cy="1332562"/>
          </a:xfrm>
          <a:prstGeom prst="rect">
            <a:avLst/>
          </a:prstGeom>
        </p:spPr>
      </p:pic>
      <p:sp>
        <p:nvSpPr>
          <p:cNvPr id="13" name="Textfeld 12">
            <a:extLst>
              <a:ext uri="{FF2B5EF4-FFF2-40B4-BE49-F238E27FC236}">
                <a16:creationId xmlns:a16="http://schemas.microsoft.com/office/drawing/2014/main" id="{0B9805C4-A81E-0084-CF7B-9605E4B1C4D7}"/>
              </a:ext>
            </a:extLst>
          </p:cNvPr>
          <p:cNvSpPr txBox="1"/>
          <p:nvPr/>
        </p:nvSpPr>
        <p:spPr>
          <a:xfrm>
            <a:off x="1390993" y="4710875"/>
            <a:ext cx="2277219" cy="461665"/>
          </a:xfrm>
          <a:prstGeom prst="rect">
            <a:avLst/>
          </a:prstGeom>
          <a:noFill/>
        </p:spPr>
        <p:txBody>
          <a:bodyPr wrap="square" rtlCol="0">
            <a:spAutoFit/>
          </a:bodyPr>
          <a:lstStyle/>
          <a:p>
            <a:r>
              <a:rPr lang="de-DE" sz="2400" b="1" dirty="0"/>
              <a:t>Environment</a:t>
            </a:r>
            <a:endParaRPr lang="de-DE" b="1" dirty="0"/>
          </a:p>
        </p:txBody>
      </p:sp>
      <p:sp>
        <p:nvSpPr>
          <p:cNvPr id="14" name="Textfeld 13">
            <a:extLst>
              <a:ext uri="{FF2B5EF4-FFF2-40B4-BE49-F238E27FC236}">
                <a16:creationId xmlns:a16="http://schemas.microsoft.com/office/drawing/2014/main" id="{49BD4822-4CD0-9ADB-70BD-190D383E00BE}"/>
              </a:ext>
            </a:extLst>
          </p:cNvPr>
          <p:cNvSpPr txBox="1"/>
          <p:nvPr/>
        </p:nvSpPr>
        <p:spPr>
          <a:xfrm>
            <a:off x="4455551" y="4710875"/>
            <a:ext cx="2925431" cy="461665"/>
          </a:xfrm>
          <a:prstGeom prst="rect">
            <a:avLst/>
          </a:prstGeom>
          <a:noFill/>
        </p:spPr>
        <p:txBody>
          <a:bodyPr wrap="square" rtlCol="0">
            <a:spAutoFit/>
          </a:bodyPr>
          <a:lstStyle/>
          <a:p>
            <a:r>
              <a:rPr lang="en-US" sz="2400" b="1" dirty="0">
                <a:solidFill>
                  <a:schemeClr val="tx2"/>
                </a:solidFill>
              </a:rPr>
              <a:t>Deep Q-Network</a:t>
            </a:r>
            <a:endParaRPr lang="de-DE" b="1" dirty="0">
              <a:solidFill>
                <a:schemeClr val="tx2"/>
              </a:solidFill>
            </a:endParaRPr>
          </a:p>
        </p:txBody>
      </p:sp>
      <p:pic>
        <p:nvPicPr>
          <p:cNvPr id="16" name="Grafik 15" descr="Bonbon Silhouette">
            <a:extLst>
              <a:ext uri="{FF2B5EF4-FFF2-40B4-BE49-F238E27FC236}">
                <a16:creationId xmlns:a16="http://schemas.microsoft.com/office/drawing/2014/main" id="{44211137-D673-7E18-8000-AC14C7970DD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614857" y="3378313"/>
            <a:ext cx="1332562" cy="1332562"/>
          </a:xfrm>
          <a:prstGeom prst="rect">
            <a:avLst/>
          </a:prstGeom>
        </p:spPr>
      </p:pic>
      <p:sp>
        <p:nvSpPr>
          <p:cNvPr id="17" name="Textfeld 16">
            <a:extLst>
              <a:ext uri="{FF2B5EF4-FFF2-40B4-BE49-F238E27FC236}">
                <a16:creationId xmlns:a16="http://schemas.microsoft.com/office/drawing/2014/main" id="{D71B191F-8B69-DBE8-957A-60FD410941C9}"/>
              </a:ext>
            </a:extLst>
          </p:cNvPr>
          <p:cNvSpPr txBox="1"/>
          <p:nvPr/>
        </p:nvSpPr>
        <p:spPr>
          <a:xfrm>
            <a:off x="8168321" y="4710875"/>
            <a:ext cx="2726166" cy="461665"/>
          </a:xfrm>
          <a:prstGeom prst="rect">
            <a:avLst/>
          </a:prstGeom>
          <a:noFill/>
        </p:spPr>
        <p:txBody>
          <a:bodyPr wrap="square" rtlCol="0">
            <a:spAutoFit/>
          </a:bodyPr>
          <a:lstStyle/>
          <a:p>
            <a:r>
              <a:rPr lang="de-DE" sz="2400" b="1" dirty="0" err="1">
                <a:solidFill>
                  <a:schemeClr val="tx2"/>
                </a:solidFill>
              </a:rPr>
              <a:t>Reward</a:t>
            </a:r>
            <a:r>
              <a:rPr lang="de-DE" sz="2400" b="1" dirty="0">
                <a:solidFill>
                  <a:schemeClr val="tx2"/>
                </a:solidFill>
              </a:rPr>
              <a:t> </a:t>
            </a:r>
            <a:r>
              <a:rPr lang="de-DE" sz="2400" b="1" dirty="0" err="1">
                <a:solidFill>
                  <a:schemeClr val="tx2"/>
                </a:solidFill>
              </a:rPr>
              <a:t>function</a:t>
            </a:r>
            <a:endParaRPr lang="de-DE" sz="2400" b="1" dirty="0">
              <a:solidFill>
                <a:schemeClr val="tx2"/>
              </a:solidFill>
            </a:endParaRPr>
          </a:p>
        </p:txBody>
      </p:sp>
    </p:spTree>
    <p:extLst>
      <p:ext uri="{BB962C8B-B14F-4D97-AF65-F5344CB8AC3E}">
        <p14:creationId xmlns:p14="http://schemas.microsoft.com/office/powerpoint/2010/main" val="1916416478"/>
      </p:ext>
    </p:extLst>
  </p:cSld>
  <p:clrMapOvr>
    <a:masterClrMapping/>
  </p:clrMapOvr>
</p:sld>
</file>

<file path=ppt/theme/theme1.xml><?xml version="1.0" encoding="utf-8"?>
<a:theme xmlns:a="http://schemas.openxmlformats.org/drawingml/2006/main" name="PPT_HHN_4x3_DE_04a">
  <a:themeElements>
    <a:clrScheme name="Hochschule Heilbronn PPT">
      <a:dk1>
        <a:sysClr val="windowText" lastClr="000000"/>
      </a:dk1>
      <a:lt1>
        <a:sysClr val="window" lastClr="FFFFFF"/>
      </a:lt1>
      <a:dk2>
        <a:srgbClr val="BCBCBC"/>
      </a:dk2>
      <a:lt2>
        <a:srgbClr val="747474"/>
      </a:lt2>
      <a:accent1>
        <a:srgbClr val="002896"/>
      </a:accent1>
      <a:accent2>
        <a:srgbClr val="667EC0"/>
      </a:accent2>
      <a:accent3>
        <a:srgbClr val="99A8D6"/>
      </a:accent3>
      <a:accent4>
        <a:srgbClr val="00727F"/>
      </a:accent4>
      <a:accent5>
        <a:srgbClr val="009BA6"/>
      </a:accent5>
      <a:accent6>
        <a:srgbClr val="7FCBD3"/>
      </a:accent6>
      <a:hlink>
        <a:srgbClr val="000000"/>
      </a:hlink>
      <a:folHlink>
        <a:srgbClr val="000000"/>
      </a:folHlink>
    </a:clrScheme>
    <a:fontScheme name="Hochschule Heilbron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custClrLst>
    <a:custClr name="0 | 40 | 150">
      <a:srgbClr val="002896"/>
    </a:custClr>
    <a:custClr name="0 | 159 | 213">
      <a:srgbClr val="009FD5"/>
    </a:custClr>
    <a:custClr name="0 | 114 |127">
      <a:srgbClr val="00727F"/>
    </a:custClr>
    <a:custClr name="255 | 158 | 0">
      <a:srgbClr val="FF9E00"/>
    </a:custClr>
    <a:custClr name="100 | 179 | 44">
      <a:srgbClr val="64B32C"/>
    </a:custClr>
    <a:custClr name="171 | 0 | 66">
      <a:srgbClr val="AB0042"/>
    </a:custClr>
    <a:custClr name="0 | 0 | 0">
      <a:srgbClr val="000000"/>
    </a:custClr>
    <a:custClr>
      <a:srgbClr val="FFFFFF"/>
    </a:custClr>
    <a:custClr name="255 | 255 | 255">
      <a:srgbClr val="FFFFFF"/>
    </a:custClr>
    <a:custClr name="255 | 255 | 255">
      <a:srgbClr val="FFFFFF"/>
    </a:custClr>
    <a:custClr name="102 | 126 | 192">
      <a:srgbClr val="667EC0"/>
    </a:custClr>
    <a:custClr name="96 | 198 | 239">
      <a:srgbClr val="60C6EF"/>
    </a:custClr>
    <a:custClr name="0 | 155 | 166">
      <a:srgbClr val="009BA6"/>
    </a:custClr>
    <a:custClr name="255 | 203 | 14">
      <a:srgbClr val="FFCB0E"/>
    </a:custClr>
    <a:custClr name="180 | 204 | 0">
      <a:srgbClr val="B4CC00"/>
    </a:custClr>
    <a:custClr name="220 | 55 | 105">
      <a:srgbClr val="DC3769"/>
    </a:custClr>
    <a:custClr name="116 | 116 | 116">
      <a:srgbClr val="747474"/>
    </a:custClr>
    <a:custClr name="255 | 255 | 255">
      <a:srgbClr val="FFFFFF"/>
    </a:custClr>
    <a:custClr name="255 | 255 | 255">
      <a:srgbClr val="FFFFFF"/>
    </a:custClr>
    <a:custClr name="255 | 255 | 255">
      <a:srgbClr val="FFFFFF"/>
    </a:custClr>
    <a:custClr name="153 | 168 | 214">
      <a:srgbClr val="99A8D6"/>
    </a:custClr>
    <a:custClr name="176 | 223 | 247">
      <a:srgbClr val="B0DFF7"/>
    </a:custClr>
    <a:custClr name="127 | 203 | 211">
      <a:srgbClr val="7FCBD3"/>
    </a:custClr>
    <a:custClr name="255 | 241 | 77">
      <a:srgbClr val="FFF14D"/>
    </a:custClr>
    <a:custClr name="234 | 228 | 72">
      <a:srgbClr val="EAE448"/>
    </a:custClr>
    <a:custClr name="235 | 142 | 178">
      <a:srgbClr val="EB8EB2"/>
    </a:custClr>
    <a:custClr name="188 | 188 | 188">
      <a:srgbClr val="BCBCBC"/>
    </a:custClr>
    <a:custClr name="255 | 255 | 255">
      <a:srgbClr val="FFFFFF"/>
    </a:custClr>
    <a:custClr name="255 | 255 | 255">
      <a:srgbClr val="FFFFFF"/>
    </a:custClr>
    <a:custClr name="255 | 255 | 255">
      <a:srgbClr val="FFFFFF"/>
    </a:custClr>
  </a:custClrLst>
  <a:extLst>
    <a:ext uri="{05A4C25C-085E-4340-85A3-A5531E510DB2}">
      <thm15:themeFamily xmlns:thm15="http://schemas.microsoft.com/office/thememl/2012/main" name="Präsentation3" id="{5B9F1090-A465-415B-ADD2-4CC2AFDA8AF8}" vid="{77610A58-829E-44F1-BB5A-1272D4E85EDE}"/>
    </a:ext>
  </a:extLst>
</a:theme>
</file>

<file path=ppt/theme/theme2.xml><?xml version="1.0" encoding="utf-8"?>
<a:theme xmlns:a="http://schemas.openxmlformats.org/drawingml/2006/main" name="1_PPT_HHN_4x3_DE_04a">
  <a:themeElements>
    <a:clrScheme name="Hochschule Heilbronn PPT">
      <a:dk1>
        <a:sysClr val="windowText" lastClr="000000"/>
      </a:dk1>
      <a:lt1>
        <a:sysClr val="window" lastClr="FFFFFF"/>
      </a:lt1>
      <a:dk2>
        <a:srgbClr val="BCBCBC"/>
      </a:dk2>
      <a:lt2>
        <a:srgbClr val="747474"/>
      </a:lt2>
      <a:accent1>
        <a:srgbClr val="002896"/>
      </a:accent1>
      <a:accent2>
        <a:srgbClr val="667EC0"/>
      </a:accent2>
      <a:accent3>
        <a:srgbClr val="99A8D6"/>
      </a:accent3>
      <a:accent4>
        <a:srgbClr val="00727F"/>
      </a:accent4>
      <a:accent5>
        <a:srgbClr val="009BA6"/>
      </a:accent5>
      <a:accent6>
        <a:srgbClr val="7FCBD3"/>
      </a:accent6>
      <a:hlink>
        <a:srgbClr val="000000"/>
      </a:hlink>
      <a:folHlink>
        <a:srgbClr val="000000"/>
      </a:folHlink>
    </a:clrScheme>
    <a:fontScheme name="Hochschule Heilbron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custClrLst>
    <a:custClr name="0 | 40 | 150">
      <a:srgbClr val="002896"/>
    </a:custClr>
    <a:custClr name="0 | 159 | 213">
      <a:srgbClr val="009FD5"/>
    </a:custClr>
    <a:custClr name="0 | 114 |127">
      <a:srgbClr val="00727F"/>
    </a:custClr>
    <a:custClr name="255 | 158 | 0">
      <a:srgbClr val="FF9E00"/>
    </a:custClr>
    <a:custClr name="100 | 179 | 44">
      <a:srgbClr val="64B32C"/>
    </a:custClr>
    <a:custClr name="171 | 0 | 66">
      <a:srgbClr val="AB0042"/>
    </a:custClr>
    <a:custClr name="0 | 0 | 0">
      <a:srgbClr val="000000"/>
    </a:custClr>
    <a:custClr>
      <a:srgbClr val="FFFFFF"/>
    </a:custClr>
    <a:custClr name="255 | 255 | 255">
      <a:srgbClr val="FFFFFF"/>
    </a:custClr>
    <a:custClr name="255 | 255 | 255">
      <a:srgbClr val="FFFFFF"/>
    </a:custClr>
    <a:custClr name="102 | 126 | 192">
      <a:srgbClr val="667EC0"/>
    </a:custClr>
    <a:custClr name="96 | 198 | 239">
      <a:srgbClr val="60C6EF"/>
    </a:custClr>
    <a:custClr name="0 | 155 | 166">
      <a:srgbClr val="009BA6"/>
    </a:custClr>
    <a:custClr name="255 | 203 | 14">
      <a:srgbClr val="FFCB0E"/>
    </a:custClr>
    <a:custClr name="180 | 204 | 0">
      <a:srgbClr val="B4CC00"/>
    </a:custClr>
    <a:custClr name="220 | 55 | 105">
      <a:srgbClr val="DC3769"/>
    </a:custClr>
    <a:custClr name="116 | 116 | 116">
      <a:srgbClr val="747474"/>
    </a:custClr>
    <a:custClr name="255 | 255 | 255">
      <a:srgbClr val="FFFFFF"/>
    </a:custClr>
    <a:custClr name="255 | 255 | 255">
      <a:srgbClr val="FFFFFF"/>
    </a:custClr>
    <a:custClr name="255 | 255 | 255">
      <a:srgbClr val="FFFFFF"/>
    </a:custClr>
    <a:custClr name="153 | 168 | 214">
      <a:srgbClr val="99A8D6"/>
    </a:custClr>
    <a:custClr name="176 | 223 | 247">
      <a:srgbClr val="B0DFF7"/>
    </a:custClr>
    <a:custClr name="127 | 203 | 211">
      <a:srgbClr val="7FCBD3"/>
    </a:custClr>
    <a:custClr name="255 | 241 | 77">
      <a:srgbClr val="FFF14D"/>
    </a:custClr>
    <a:custClr name="234 | 228 | 72">
      <a:srgbClr val="EAE448"/>
    </a:custClr>
    <a:custClr name="235 | 142 | 178">
      <a:srgbClr val="EB8EB2"/>
    </a:custClr>
    <a:custClr name="188 | 188 | 188">
      <a:srgbClr val="BCBCBC"/>
    </a:custClr>
    <a:custClr name="255 | 255 | 255">
      <a:srgbClr val="FFFFFF"/>
    </a:custClr>
    <a:custClr name="255 | 255 | 255">
      <a:srgbClr val="FFFFFF"/>
    </a:custClr>
    <a:custClr name="255 | 255 | 255">
      <a:srgbClr val="FFFFFF"/>
    </a:custClr>
  </a:custClrLst>
  <a:extLst>
    <a:ext uri="{05A4C25C-085E-4340-85A3-A5531E510DB2}">
      <thm15:themeFamily xmlns:thm15="http://schemas.microsoft.com/office/thememl/2012/main" name="Präsentation3" id="{5B9F1090-A465-415B-ADD2-4CC2AFDA8AF8}" vid="{FDE5A0FD-4C89-49B0-A3E3-7AE81C46665A}"/>
    </a:ext>
  </a:extLst>
</a:theme>
</file>

<file path=ppt/theme/theme3.xml><?xml version="1.0" encoding="utf-8"?>
<a:theme xmlns:a="http://schemas.openxmlformats.org/drawingml/2006/main" name="Studiengang_MB_Heilbronn">
  <a:themeElements>
    <a:clrScheme name="Campus_Heilbronn+Thema_V270409 1">
      <a:dk1>
        <a:srgbClr val="000000"/>
      </a:dk1>
      <a:lt1>
        <a:srgbClr val="FFFFFF"/>
      </a:lt1>
      <a:dk2>
        <a:srgbClr val="808080"/>
      </a:dk2>
      <a:lt2>
        <a:srgbClr val="808080"/>
      </a:lt2>
      <a:accent1>
        <a:srgbClr val="0075B9"/>
      </a:accent1>
      <a:accent2>
        <a:srgbClr val="E3A716"/>
      </a:accent2>
      <a:accent3>
        <a:srgbClr val="FFFFFF"/>
      </a:accent3>
      <a:accent4>
        <a:srgbClr val="000000"/>
      </a:accent4>
      <a:accent5>
        <a:srgbClr val="AABDD9"/>
      </a:accent5>
      <a:accent6>
        <a:srgbClr val="CE9713"/>
      </a:accent6>
      <a:hlink>
        <a:srgbClr val="C1003C"/>
      </a:hlink>
      <a:folHlink>
        <a:srgbClr val="4FAAD8"/>
      </a:folHlink>
    </a:clrScheme>
    <a:fontScheme name="Campus_Heilbronn+Thema_V270409">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rgbClr val="000000"/>
          </a:solidFill>
          <a:prstDash val="solid"/>
          <a:headEnd type="none" w="med" len="med"/>
          <a:tailEnd type="none" w="med" len="med"/>
        </a:ln>
      </a:spPr>
      <a:bodyPr rtlCol="0" anchor="ctr"/>
      <a:lstStyle>
        <a:defPPr algn="ctr">
          <a:defRPr/>
        </a:defPPr>
      </a:lstStyle>
      <a:style>
        <a:lnRef idx="1">
          <a:schemeClr val="accent1"/>
        </a:lnRef>
        <a:fillRef idx="0">
          <a:schemeClr val="accent1"/>
        </a:fillRef>
        <a:effectRef idx="0">
          <a:schemeClr val="accent1"/>
        </a:effectRef>
        <a:fontRef idx="minor">
          <a:schemeClr val="tx1"/>
        </a:fontRef>
      </a:style>
    </a:spDef>
    <a:lnDef>
      <a:spPr>
        <a:ln w="19050">
          <a:solidFill>
            <a:schemeClr val="tx1"/>
          </a:solidFill>
          <a:prstDash val="soli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marL="342900" indent="-342900" algn="l">
          <a:buClr>
            <a:srgbClr val="B2B2B2"/>
          </a:buClr>
          <a:buFont typeface="Wingdings 3" panose="05040102010807070707" pitchFamily="18" charset="2"/>
          <a:buChar char=""/>
          <a:defRPr sz="2000" dirty="0" smtClean="0">
            <a:solidFill>
              <a:schemeClr val="tx1"/>
            </a:solidFill>
          </a:defRPr>
        </a:defPPr>
      </a:lstStyle>
    </a:txDef>
  </a:objectDefaults>
  <a:extraClrSchemeLst>
    <a:extraClrScheme>
      <a:clrScheme name="Campus_Heilbronn+Thema_V270409 1">
        <a:dk1>
          <a:srgbClr val="000000"/>
        </a:dk1>
        <a:lt1>
          <a:srgbClr val="FFFFFF"/>
        </a:lt1>
        <a:dk2>
          <a:srgbClr val="808080"/>
        </a:dk2>
        <a:lt2>
          <a:srgbClr val="808080"/>
        </a:lt2>
        <a:accent1>
          <a:srgbClr val="0075B9"/>
        </a:accent1>
        <a:accent2>
          <a:srgbClr val="E3A716"/>
        </a:accent2>
        <a:accent3>
          <a:srgbClr val="FFFFFF"/>
        </a:accent3>
        <a:accent4>
          <a:srgbClr val="000000"/>
        </a:accent4>
        <a:accent5>
          <a:srgbClr val="AABDD9"/>
        </a:accent5>
        <a:accent6>
          <a:srgbClr val="CE9713"/>
        </a:accent6>
        <a:hlink>
          <a:srgbClr val="C1003C"/>
        </a:hlink>
        <a:folHlink>
          <a:srgbClr val="4FAAD8"/>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PPT_HHN_16x9_DE_02">
  <a:themeElements>
    <a:clrScheme name="Hochschule Heilbronn PPT">
      <a:dk1>
        <a:sysClr val="windowText" lastClr="000000"/>
      </a:dk1>
      <a:lt1>
        <a:sysClr val="window" lastClr="FFFFFF"/>
      </a:lt1>
      <a:dk2>
        <a:srgbClr val="BCBCBC"/>
      </a:dk2>
      <a:lt2>
        <a:srgbClr val="747474"/>
      </a:lt2>
      <a:accent1>
        <a:srgbClr val="002896"/>
      </a:accent1>
      <a:accent2>
        <a:srgbClr val="667EC0"/>
      </a:accent2>
      <a:accent3>
        <a:srgbClr val="99A8D6"/>
      </a:accent3>
      <a:accent4>
        <a:srgbClr val="00727F"/>
      </a:accent4>
      <a:accent5>
        <a:srgbClr val="009BA6"/>
      </a:accent5>
      <a:accent6>
        <a:srgbClr val="7FCBD3"/>
      </a:accent6>
      <a:hlink>
        <a:srgbClr val="000000"/>
      </a:hlink>
      <a:folHlink>
        <a:srgbClr val="000000"/>
      </a:folHlink>
    </a:clrScheme>
    <a:fontScheme name="Hochschule Heilbron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custClrLst>
    <a:custClr name="0 | 40 | 150">
      <a:srgbClr val="002896"/>
    </a:custClr>
    <a:custClr name="0 | 159 | 213">
      <a:srgbClr val="009FD5"/>
    </a:custClr>
    <a:custClr name="0 | 114 |127">
      <a:srgbClr val="00727F"/>
    </a:custClr>
    <a:custClr name="255 | 158 | 0">
      <a:srgbClr val="FF9E00"/>
    </a:custClr>
    <a:custClr name="100 | 179 | 44">
      <a:srgbClr val="64B32C"/>
    </a:custClr>
    <a:custClr name="171 | 0 | 66">
      <a:srgbClr val="AB0042"/>
    </a:custClr>
    <a:custClr name="0 | 0 | 0">
      <a:srgbClr val="000000"/>
    </a:custClr>
    <a:custClr>
      <a:srgbClr val="FFFFFF"/>
    </a:custClr>
    <a:custClr name="255 | 255 | 255">
      <a:srgbClr val="FFFFFF"/>
    </a:custClr>
    <a:custClr name="255 | 255 | 255">
      <a:srgbClr val="FFFFFF"/>
    </a:custClr>
    <a:custClr name="102 | 126 | 192">
      <a:srgbClr val="667EC0"/>
    </a:custClr>
    <a:custClr name="96 | 198 | 239">
      <a:srgbClr val="60C6EF"/>
    </a:custClr>
    <a:custClr name="0 | 155 | 166">
      <a:srgbClr val="009BA6"/>
    </a:custClr>
    <a:custClr name="255 | 203 | 14">
      <a:srgbClr val="FFCB0E"/>
    </a:custClr>
    <a:custClr name="180 | 204 | 0">
      <a:srgbClr val="B4CC00"/>
    </a:custClr>
    <a:custClr name="220 | 55 | 105">
      <a:srgbClr val="DC3769"/>
    </a:custClr>
    <a:custClr name="116 | 116 | 116">
      <a:srgbClr val="747474"/>
    </a:custClr>
    <a:custClr name="255 | 255 | 255">
      <a:srgbClr val="FFFFFF"/>
    </a:custClr>
    <a:custClr name="255 | 255 | 255">
      <a:srgbClr val="FFFFFF"/>
    </a:custClr>
    <a:custClr name="255 | 255 | 255">
      <a:srgbClr val="FFFFFF"/>
    </a:custClr>
    <a:custClr name="153 | 168 | 214">
      <a:srgbClr val="99A8D6"/>
    </a:custClr>
    <a:custClr name="176 | 223 | 247">
      <a:srgbClr val="B0DFF7"/>
    </a:custClr>
    <a:custClr name="127 | 203 | 211">
      <a:srgbClr val="7FCBD3"/>
    </a:custClr>
    <a:custClr name="255 | 241 | 77">
      <a:srgbClr val="FFF14D"/>
    </a:custClr>
    <a:custClr name="234 | 228 | 72">
      <a:srgbClr val="EAE448"/>
    </a:custClr>
    <a:custClr name="235 | 142 | 178">
      <a:srgbClr val="EB8EB2"/>
    </a:custClr>
    <a:custClr name="188 | 188 | 188">
      <a:srgbClr val="BCBCBC"/>
    </a:custClr>
    <a:custClr name="255 | 255 | 255">
      <a:srgbClr val="FFFFFF"/>
    </a:custClr>
    <a:custClr name="255 | 255 | 255">
      <a:srgbClr val="FFFFFF"/>
    </a:custClr>
    <a:custClr name="255 | 255 | 255">
      <a:srgbClr val="FFFFFF"/>
    </a:custClr>
  </a:custClrLst>
  <a:extLst>
    <a:ext uri="{05A4C25C-085E-4340-85A3-A5531E510DB2}">
      <thm15:themeFamily xmlns:thm15="http://schemas.microsoft.com/office/thememl/2012/main" name="PPT_HHN_16x9.potx" id="{6C9F63E9-420C-456E-9218-DCAE8DBDF130}" vid="{8B1F6125-827B-48E0-B4E9-7FDA76E014B6}"/>
    </a:ext>
  </a:extLst>
</a:theme>
</file>

<file path=ppt/theme/theme5.xml><?xml version="1.0" encoding="utf-8"?>
<a:theme xmlns:a="http://schemas.openxmlformats.org/drawingml/2006/main" name="1_PPT_HHN_16x9_DE_02">
  <a:themeElements>
    <a:clrScheme name="Hochschule Heilbronn PPT">
      <a:dk1>
        <a:sysClr val="windowText" lastClr="000000"/>
      </a:dk1>
      <a:lt1>
        <a:sysClr val="window" lastClr="FFFFFF"/>
      </a:lt1>
      <a:dk2>
        <a:srgbClr val="BCBCBC"/>
      </a:dk2>
      <a:lt2>
        <a:srgbClr val="747474"/>
      </a:lt2>
      <a:accent1>
        <a:srgbClr val="002896"/>
      </a:accent1>
      <a:accent2>
        <a:srgbClr val="667EC0"/>
      </a:accent2>
      <a:accent3>
        <a:srgbClr val="99A8D6"/>
      </a:accent3>
      <a:accent4>
        <a:srgbClr val="00727F"/>
      </a:accent4>
      <a:accent5>
        <a:srgbClr val="009BA6"/>
      </a:accent5>
      <a:accent6>
        <a:srgbClr val="7FCBD3"/>
      </a:accent6>
      <a:hlink>
        <a:srgbClr val="000000"/>
      </a:hlink>
      <a:folHlink>
        <a:srgbClr val="000000"/>
      </a:folHlink>
    </a:clrScheme>
    <a:fontScheme name="Hochschule Heilbron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lumMod val="50000"/>
              <a:lumOff val="5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custClrLst>
    <a:custClr name="0 | 40 | 150">
      <a:srgbClr val="002896"/>
    </a:custClr>
    <a:custClr name="0 | 159 | 213">
      <a:srgbClr val="009FD5"/>
    </a:custClr>
    <a:custClr name="0 | 114 |127">
      <a:srgbClr val="00727F"/>
    </a:custClr>
    <a:custClr name="255 | 158 | 0">
      <a:srgbClr val="FF9E00"/>
    </a:custClr>
    <a:custClr name="100 | 179 | 44">
      <a:srgbClr val="64B32C"/>
    </a:custClr>
    <a:custClr name="171 | 0 | 66">
      <a:srgbClr val="AB0042"/>
    </a:custClr>
    <a:custClr name="0 | 0 | 0">
      <a:srgbClr val="000000"/>
    </a:custClr>
    <a:custClr>
      <a:srgbClr val="FFFFFF"/>
    </a:custClr>
    <a:custClr name="255 | 255 | 255">
      <a:srgbClr val="FFFFFF"/>
    </a:custClr>
    <a:custClr name="255 | 255 | 255">
      <a:srgbClr val="FFFFFF"/>
    </a:custClr>
    <a:custClr name="102 | 126 | 192">
      <a:srgbClr val="667EC0"/>
    </a:custClr>
    <a:custClr name="96 | 198 | 239">
      <a:srgbClr val="60C6EF"/>
    </a:custClr>
    <a:custClr name="0 | 155 | 166">
      <a:srgbClr val="009BA6"/>
    </a:custClr>
    <a:custClr name="255 | 203 | 14">
      <a:srgbClr val="FFCB0E"/>
    </a:custClr>
    <a:custClr name="180 | 204 | 0">
      <a:srgbClr val="B4CC00"/>
    </a:custClr>
    <a:custClr name="220 | 55 | 105">
      <a:srgbClr val="DC3769"/>
    </a:custClr>
    <a:custClr name="116 | 116 | 116">
      <a:srgbClr val="747474"/>
    </a:custClr>
    <a:custClr name="255 | 255 | 255">
      <a:srgbClr val="FFFFFF"/>
    </a:custClr>
    <a:custClr name="255 | 255 | 255">
      <a:srgbClr val="FFFFFF"/>
    </a:custClr>
    <a:custClr name="255 | 255 | 255">
      <a:srgbClr val="FFFFFF"/>
    </a:custClr>
    <a:custClr name="153 | 168 | 214">
      <a:srgbClr val="99A8D6"/>
    </a:custClr>
    <a:custClr name="176 | 223 | 247">
      <a:srgbClr val="B0DFF7"/>
    </a:custClr>
    <a:custClr name="127 | 203 | 211">
      <a:srgbClr val="7FCBD3"/>
    </a:custClr>
    <a:custClr name="255 | 241 | 77">
      <a:srgbClr val="FFF14D"/>
    </a:custClr>
    <a:custClr name="234 | 228 | 72">
      <a:srgbClr val="EAE448"/>
    </a:custClr>
    <a:custClr name="235 | 142 | 178">
      <a:srgbClr val="EB8EB2"/>
    </a:custClr>
    <a:custClr name="188 | 188 | 188">
      <a:srgbClr val="BCBCBC"/>
    </a:custClr>
    <a:custClr name="255 | 255 | 255">
      <a:srgbClr val="FFFFFF"/>
    </a:custClr>
    <a:custClr name="255 | 255 | 255">
      <a:srgbClr val="FFFFFF"/>
    </a:custClr>
    <a:custClr name="255 | 255 | 255">
      <a:srgbClr val="FFFFFF"/>
    </a:custClr>
  </a:custClrLst>
  <a:extLst>
    <a:ext uri="{05A4C25C-085E-4340-85A3-A5531E510DB2}">
      <thm15:themeFamily xmlns:thm15="http://schemas.microsoft.com/office/thememl/2012/main" name="Präsentation8" id="{0F21E387-B582-4D2F-8A48-CC6B64B7AE4B}" vid="{3FF51532-DEED-4DC4-B3A0-61070993AEC6}"/>
    </a:ext>
  </a:extLst>
</a:theme>
</file>

<file path=ppt/theme/theme6.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0F45A77C78607B4D956A7940F2079D1D" ma:contentTypeVersion="14" ma:contentTypeDescription="Ein neues Dokument erstellen." ma:contentTypeScope="" ma:versionID="f265077789d5b187a10f183a78e8405a">
  <xsd:schema xmlns:xsd="http://www.w3.org/2001/XMLSchema" xmlns:xs="http://www.w3.org/2001/XMLSchema" xmlns:p="http://schemas.microsoft.com/office/2006/metadata/properties" xmlns:ns3="35b95ad8-8147-4f28-9953-a8a60e5b01a8" xmlns:ns4="5510e90f-41d3-4ee0-9144-e6410ff75540" targetNamespace="http://schemas.microsoft.com/office/2006/metadata/properties" ma:root="true" ma:fieldsID="33b2adad57acd5d240c165ecde9a654b" ns3:_="" ns4:_="">
    <xsd:import namespace="35b95ad8-8147-4f28-9953-a8a60e5b01a8"/>
    <xsd:import namespace="5510e90f-41d3-4ee0-9144-e6410ff75540"/>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4:SharedWithUsers" minOccurs="0"/>
                <xsd:element ref="ns4:SharedWithDetails" minOccurs="0"/>
                <xsd:element ref="ns4:SharingHintHash"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b95ad8-8147-4f28-9953-a8a60e5b01a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20" nillable="true" ma:displayName="Location" ma:internalName="MediaServiceLocation" ma:readOnly="true">
      <xsd:simpleType>
        <xsd:restriction base="dms:Text"/>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510e90f-41d3-4ee0-9144-e6410ff75540" elementFormDefault="qualified">
    <xsd:import namespace="http://schemas.microsoft.com/office/2006/documentManagement/types"/>
    <xsd:import namespace="http://schemas.microsoft.com/office/infopath/2007/PartnerControls"/>
    <xsd:element name="SharedWithUsers" ma:index="17"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Freigegeben für - Details" ma:internalName="SharedWithDetails" ma:readOnly="true">
      <xsd:simpleType>
        <xsd:restriction base="dms:Note">
          <xsd:maxLength value="255"/>
        </xsd:restriction>
      </xsd:simpleType>
    </xsd:element>
    <xsd:element name="SharingHintHash" ma:index="19" nillable="true" ma:displayName="Freigabehinweis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8CB63B5-62DE-4065-9EFB-B6E492E260D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5b95ad8-8147-4f28-9953-a8a60e5b01a8"/>
    <ds:schemaRef ds:uri="5510e90f-41d3-4ee0-9144-e6410ff7554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68D9C39-7B4B-4363-AC74-35D84E06ACD1}">
  <ds:schemaRefs>
    <ds:schemaRef ds:uri="http://purl.org/dc/terms/"/>
    <ds:schemaRef ds:uri="http://schemas.microsoft.com/office/2006/documentManagement/types"/>
    <ds:schemaRef ds:uri="5510e90f-41d3-4ee0-9144-e6410ff75540"/>
    <ds:schemaRef ds:uri="http://www.w3.org/XML/1998/namespace"/>
    <ds:schemaRef ds:uri="http://purl.org/dc/dcmitype/"/>
    <ds:schemaRef ds:uri="http://schemas.openxmlformats.org/package/2006/metadata/core-properties"/>
    <ds:schemaRef ds:uri="http://schemas.microsoft.com/office/2006/metadata/properties"/>
    <ds:schemaRef ds:uri="http://purl.org/dc/elements/1.1/"/>
    <ds:schemaRef ds:uri="http://schemas.microsoft.com/office/infopath/2007/PartnerControls"/>
    <ds:schemaRef ds:uri="35b95ad8-8147-4f28-9953-a8a60e5b01a8"/>
  </ds:schemaRefs>
</ds:datastoreItem>
</file>

<file path=customXml/itemProps3.xml><?xml version="1.0" encoding="utf-8"?>
<ds:datastoreItem xmlns:ds="http://schemas.openxmlformats.org/officeDocument/2006/customXml" ds:itemID="{28903E60-E1CA-4B0C-A6A5-DBE1A29A7D9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20181015 Stand AALE</Template>
  <TotalTime>0</TotalTime>
  <Words>3351</Words>
  <Application>Microsoft Office PowerPoint</Application>
  <PresentationFormat>Breitbild</PresentationFormat>
  <Paragraphs>374</Paragraphs>
  <Slides>28</Slides>
  <Notes>27</Notes>
  <HiddenSlides>6</HiddenSlides>
  <MMClips>6</MMClips>
  <ScaleCrop>false</ScaleCrop>
  <HeadingPairs>
    <vt:vector size="6" baseType="variant">
      <vt:variant>
        <vt:lpstr>Verwendete Schriftarten</vt:lpstr>
      </vt:variant>
      <vt:variant>
        <vt:i4>5</vt:i4>
      </vt:variant>
      <vt:variant>
        <vt:lpstr>Design</vt:lpstr>
      </vt:variant>
      <vt:variant>
        <vt:i4>5</vt:i4>
      </vt:variant>
      <vt:variant>
        <vt:lpstr>Folientitel</vt:lpstr>
      </vt:variant>
      <vt:variant>
        <vt:i4>28</vt:i4>
      </vt:variant>
    </vt:vector>
  </HeadingPairs>
  <TitlesOfParts>
    <vt:vector size="38" baseType="lpstr">
      <vt:lpstr>Arial</vt:lpstr>
      <vt:lpstr>Calibri</vt:lpstr>
      <vt:lpstr>Consolas</vt:lpstr>
      <vt:lpstr>Wingdings</vt:lpstr>
      <vt:lpstr>Wingdings 3</vt:lpstr>
      <vt:lpstr>PPT_HHN_4x3_DE_04a</vt:lpstr>
      <vt:lpstr>1_PPT_HHN_4x3_DE_04a</vt:lpstr>
      <vt:lpstr>Studiengang_MB_Heilbronn</vt:lpstr>
      <vt:lpstr>PPT_HHN_16x9_DE_02</vt:lpstr>
      <vt:lpstr>1_PPT_HHN_16x9_DE_02</vt:lpstr>
      <vt:lpstr>Architectur and Planning Project: autonomous lawnmower</vt:lpstr>
      <vt:lpstr>Table of contents </vt:lpstr>
      <vt:lpstr>Table of contents </vt:lpstr>
      <vt:lpstr>Tasks definition </vt:lpstr>
      <vt:lpstr>Table of contents </vt:lpstr>
      <vt:lpstr>Concept  </vt:lpstr>
      <vt:lpstr>Table of contents </vt:lpstr>
      <vt:lpstr>Implementation  </vt:lpstr>
      <vt:lpstr>Implementation  </vt:lpstr>
      <vt:lpstr>Enviroment  </vt:lpstr>
      <vt:lpstr>Implementation  </vt:lpstr>
      <vt:lpstr>Deep Q-Network   </vt:lpstr>
      <vt:lpstr>the state tensor  </vt:lpstr>
      <vt:lpstr>Neural network  </vt:lpstr>
      <vt:lpstr>Neural network  </vt:lpstr>
      <vt:lpstr>Implementation  </vt:lpstr>
      <vt:lpstr>Reward function  </vt:lpstr>
      <vt:lpstr>Table of contents </vt:lpstr>
      <vt:lpstr>Training without sheeps  </vt:lpstr>
      <vt:lpstr>Training with sheeps  </vt:lpstr>
      <vt:lpstr>Training with sheeps  </vt:lpstr>
      <vt:lpstr>Questions?  </vt:lpstr>
      <vt:lpstr>Why convolutional layer?  </vt:lpstr>
      <vt:lpstr>Policy net vs Target net  </vt:lpstr>
      <vt:lpstr>Training with sheeps  </vt:lpstr>
      <vt:lpstr>development of the state  </vt:lpstr>
      <vt:lpstr>Implementation  </vt:lpstr>
      <vt:lpstr>Implementation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DOSV</dc:title>
  <dc:creator>Microsoft Office-Benutzer</dc:creator>
  <cp:lastModifiedBy>Dominik Buecher</cp:lastModifiedBy>
  <cp:revision>112</cp:revision>
  <dcterms:created xsi:type="dcterms:W3CDTF">2018-10-14T08:45:38Z</dcterms:created>
  <dcterms:modified xsi:type="dcterms:W3CDTF">2024-02-23T10:19:47Z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0x0101000F45A77C78607B4D956A7940F2079D1D</vt:lpwstr>
  </property>
</Properties>
</file>

<file path=docProps/thumbnail.jpeg>
</file>